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1065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D7BA62-8910-45C3-D693-2787FB010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84" y="2103512"/>
            <a:ext cx="4301200" cy="422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在通过后向传播计算梯度的误差项时，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根据导数定义公式计算出期望的梯度值，和第一步获得的梯度值进行比较，误差应该小于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实现前面</a:t>
            </a:r>
            <a:r>
              <a:rPr lang="en-US" altLang="zh-CN" dirty="0"/>
              <a:t>4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实现第</a:t>
            </a:r>
            <a:r>
              <a:rPr lang="en-US" altLang="zh-CN" dirty="0"/>
              <a:t>5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在通过后向传播计算隐藏层的梯度的误差项时，需要输出层的误差项，它是多少？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 or 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1588041" y="51599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266279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2" y="3547021"/>
            <a:ext cx="2374900" cy="204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966F2-61E4-0165-86C1-483CD8E48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09" y="4270571"/>
            <a:ext cx="3286943" cy="1425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26C816-E6E2-3E91-CA6A-73880F768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96" y="4227881"/>
            <a:ext cx="2424579" cy="682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实现前面</a:t>
            </a:r>
            <a:r>
              <a:rPr lang="en-US" altLang="zh-CN" dirty="0"/>
              <a:t>4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实现第</a:t>
            </a:r>
            <a:r>
              <a:rPr lang="en-US" altLang="zh-CN" dirty="0"/>
              <a:t>5</a:t>
            </a:r>
            <a:r>
              <a:rPr lang="zh-CN" altLang="en-US"/>
              <a:t>个步骤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9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1042</Words>
  <Application>Microsoft Macintosh PowerPoint</Application>
  <PresentationFormat>宽屏</PresentationFormat>
  <Paragraphs>249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1382</cp:revision>
  <dcterms:created xsi:type="dcterms:W3CDTF">2021-12-21T11:47:00Z</dcterms:created>
  <dcterms:modified xsi:type="dcterms:W3CDTF">2022-11-10T11:12:51Z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