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537" r:id="rId25"/>
    <p:sldId id="536" r:id="rId26"/>
    <p:sldId id="1014" r:id="rId27"/>
    <p:sldId id="1013" r:id="rId28"/>
    <p:sldId id="997" r:id="rId29"/>
    <p:sldId id="998" r:id="rId30"/>
    <p:sldId id="653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绿色虚线是否更接近真实导数？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3" y="5110837"/>
            <a:ext cx="3492500" cy="685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D7BA62-8910-45C3-D693-2787FB010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84" y="2103512"/>
            <a:ext cx="4301200" cy="4228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请用刚刚写的代码计算同样的函数在</a:t>
            </a:r>
            <a:r>
              <a:rPr lang="en-US" altLang="zh-CN" dirty="0"/>
              <a:t>x=2</a:t>
            </a:r>
            <a:r>
              <a:rPr lang="zh-CN" altLang="en-US" dirty="0"/>
              <a:t>的导数，查看误差是否变小了？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通过导数定义的公式计算梯度的公式是什么？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如何用该公式检查梯度？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2" y="1500788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我们使用该公式来计算梯度值；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然后将其与后向传播计算的梯度值进行比较。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在通过后向传播计算梯度的误差项时，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根据导数定义公式计算出期望的梯度值，和第一步获得的梯度值进行比较，误差应该小于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重复上面的过程，对输出层的每个神经元的每个权重进行检查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实现前面</a:t>
            </a:r>
            <a:r>
              <a:rPr lang="en-US" altLang="zh-CN" dirty="0"/>
              <a:t>4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实现第</a:t>
            </a:r>
            <a:r>
              <a:rPr lang="en-US" altLang="zh-CN" dirty="0"/>
              <a:t>5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在通过后向传播计算隐藏层的梯度的误差项时，需要输出层的误差项，它是多少？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 or 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隐藏层的激活函数也必须是</a:t>
            </a:r>
            <a:r>
              <a:rPr lang="en-US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1588041" y="51599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266279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52" y="3547021"/>
            <a:ext cx="2374900" cy="204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5966F2-61E4-0165-86C1-483CD8E48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09" y="4270571"/>
            <a:ext cx="3286943" cy="14252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26C816-E6E2-3E91-CA6A-73880F768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96" y="4227881"/>
            <a:ext cx="2424579" cy="682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主问题：如何以最小的误差计算导数？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主问题：梯度检查的思路是什么？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主问题：如何对输出层进行梯度检查？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主问题：如何对隐藏层进行梯度检查？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任务：整合全连接层的梯度检查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我们是如何验证的？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请用刚刚写的代码计算下面的函数在</a:t>
            </a:r>
            <a:r>
              <a:rPr lang="en-US" altLang="zh-CN" dirty="0"/>
              <a:t>x=2</a:t>
            </a:r>
            <a:r>
              <a:rPr lang="zh-CN" altLang="en-US" dirty="0"/>
              <a:t>的导数，查看是否有误差？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），误差是否会增加？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56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</a:t>
            </a:r>
            <a:r>
              <a:rPr lang="zh-CN" altLang="en-US" dirty="0">
                <a:latin typeface="Roboto" panose="02000000000000000000" pitchFamily="2" charset="0"/>
              </a:rPr>
              <a:t>浮点数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太小的话（比如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-US" dirty="0"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1011</Words>
  <Application>Microsoft Macintosh PowerPoint</Application>
  <PresentationFormat>宽屏</PresentationFormat>
  <Paragraphs>230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1385</cp:revision>
  <dcterms:created xsi:type="dcterms:W3CDTF">2021-12-21T11:47:00Z</dcterms:created>
  <dcterms:modified xsi:type="dcterms:W3CDTF">2022-11-10T22:50:57Z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