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135" r:id="rId20"/>
    <p:sldId id="1128" r:id="rId21"/>
    <p:sldId id="1140" r:id="rId22"/>
    <p:sldId id="1141" r:id="rId23"/>
    <p:sldId id="1142" r:id="rId24"/>
    <p:sldId id="1143" r:id="rId25"/>
    <p:sldId id="1145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6194A8-8D78-39FA-DCEE-10D465BFA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38" y="5245701"/>
            <a:ext cx="3899597" cy="1157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296B29-A597-C5FD-5D83-E52CE45AF8BF}"/>
              </a:ext>
            </a:extLst>
          </p:cNvPr>
          <p:cNvSpPr txBox="1"/>
          <p:nvPr/>
        </p:nvSpPr>
        <p:spPr>
          <a:xfrm>
            <a:off x="822325" y="4617612"/>
            <a:ext cx="5801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我们可以看出，因为步长为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，得到的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跳过了步长为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时相应的部分。因此，当我们反向计算误差项时，我们可以对步长为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相应的位置进行补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，将其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还原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再用式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进行求解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如果把每个深度变成结点，把互相关操作变成乘上权重，则深度为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0C704C-D299-B13B-E9D9-FBB90EDE6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8" y="4401178"/>
            <a:ext cx="5724246" cy="21330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8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02" y="4715005"/>
            <a:ext cx="2400300" cy="1409700"/>
          </a:xfrm>
          <a:prstGeom prst="rect">
            <a:avLst/>
          </a:prstGeom>
        </p:spPr>
      </p:pic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9" y="1626235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3666080" y="3731989"/>
            <a:ext cx="767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02" y="4715005"/>
            <a:ext cx="2400300" cy="1409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如何实现卷积层的训练？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在每个步骤中，与全连接层中隐藏层的后向传播算法的计算方法一样吗？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“权值共享”则使得第二步的梯度计算方法不一样；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1034</Words>
  <Application>Microsoft Macintosh PowerPoint</Application>
  <PresentationFormat>宽屏</PresentationFormat>
  <Paragraphs>227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-apple-system</vt:lpstr>
      <vt:lpstr>微软雅黑</vt:lpstr>
      <vt:lpstr>MJXc-TeX-math-I</vt:lpstr>
      <vt:lpstr>PingFang SC</vt:lpstr>
      <vt:lpstr>Arial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任务：实现计算Filter每个权重值的梯度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1539</cp:revision>
  <dcterms:created xsi:type="dcterms:W3CDTF">2021-12-21T11:47:00Z</dcterms:created>
  <dcterms:modified xsi:type="dcterms:W3CDTF">2022-12-25T10:36:57Z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