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7" r:id="rId2"/>
    <p:sldId id="308" r:id="rId3"/>
    <p:sldId id="284" r:id="rId4"/>
    <p:sldId id="1004" r:id="rId5"/>
    <p:sldId id="1022" r:id="rId6"/>
    <p:sldId id="1020" r:id="rId7"/>
    <p:sldId id="1021" r:id="rId8"/>
    <p:sldId id="1001" r:id="rId9"/>
    <p:sldId id="1005" r:id="rId10"/>
    <p:sldId id="1002" r:id="rId11"/>
    <p:sldId id="1026" r:id="rId12"/>
    <p:sldId id="1027" r:id="rId13"/>
    <p:sldId id="1016" r:id="rId14"/>
    <p:sldId id="1017" r:id="rId15"/>
    <p:sldId id="1018" r:id="rId16"/>
    <p:sldId id="1015" r:id="rId17"/>
    <p:sldId id="1019" r:id="rId18"/>
    <p:sldId id="1023" r:id="rId19"/>
    <p:sldId id="1024" r:id="rId20"/>
    <p:sldId id="537" r:id="rId21"/>
    <p:sldId id="536" r:id="rId22"/>
    <p:sldId id="1014" r:id="rId23"/>
    <p:sldId id="1013" r:id="rId24"/>
    <p:sldId id="997" r:id="rId25"/>
    <p:sldId id="998" r:id="rId26"/>
    <p:sldId id="653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输出层的梯度下降公式是什么？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8C3358-A1EA-9B40-3A0D-C7EB3CC55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2120427"/>
            <a:ext cx="5775446" cy="1597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528D7-7EB6-9F05-05D4-C15DFBCB0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01" y="1585658"/>
            <a:ext cx="4127500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BF059-2675-6EC5-3CAF-02E3F8603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53" y="4078832"/>
            <a:ext cx="4478354" cy="2274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9205B-B738-D702-735A-8F5F6C2A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3" y="561127"/>
            <a:ext cx="7144378" cy="5735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31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TODO </a:t>
                </a:r>
                <a:r>
                  <a:rPr lang="zh-CN" altLang="en-US" dirty="0"/>
                  <a:t>隐藏层的梯度下降公式是什么？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5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推导输出层的误差项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5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推导隐藏层的误差项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76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更新梯度下降算法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20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什么是后向传播算法？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全连接层的后向传播的代码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全连接层的后向传播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9" y="2054741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35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请整合</a:t>
            </a:r>
            <a:r>
              <a:rPr lang="zh-CN" altLang="en-US" dirty="0"/>
              <a:t>全连接层的前向、后向传播的代码为</a:t>
            </a:r>
            <a:r>
              <a:rPr lang="en-US" altLang="zh-CN" dirty="0" err="1"/>
              <a:t>LinearLayer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7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全连接层的前向和后向传播推导（下）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91F08F0-1FCC-1127-1BC6-2F64A3E4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2B43793-8F4E-9FA0-D730-64EDF6CB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9" y="3698411"/>
            <a:ext cx="4219820" cy="11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8" y="4860899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90429-DAF7-CE35-42C0-AACB419F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6" y="3519436"/>
            <a:ext cx="4454857" cy="1539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75D0A6-1BB7-4644-D87E-7882F2D29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CF702-3D88-1B97-92E6-52F661B08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59D77-FE6B-E6E8-B8A5-C511174B4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21" y="3429000"/>
            <a:ext cx="4822610" cy="2764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4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7B951-8A8D-8A64-B9AB-6647924B3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69C87-E722-C44A-82B7-6F0D0D4D9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0" y="3903027"/>
            <a:ext cx="5078954" cy="974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7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>
                <a:sym typeface="+mn-ea"/>
              </a:rPr>
              <a:t>推导</a:t>
            </a:r>
            <a:r>
              <a:rPr lang="zh-CN" altLang="en-US" dirty="0"/>
              <a:t>全连接层的后向传播？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通过训练，我们希望得到什么？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为了得到更新后的权重和偏移，需要知道什么？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”是如何实现训练的？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如何将梯度向量化？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如何推广为计算全连接层的每层的梯度向量？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5C97E-7EB8-9B96-BB20-5B44DF40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75" y="2569527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544</Words>
  <Application>Microsoft Macintosh PowerPoint</Application>
  <PresentationFormat>宽屏</PresentationFormat>
  <Paragraphs>117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Cambria Math</vt:lpstr>
      <vt:lpstr>Office 主题​​</vt:lpstr>
      <vt:lpstr>Equation.KSEE3</vt:lpstr>
      <vt:lpstr>z</vt:lpstr>
      <vt:lpstr>第三节课： 全连接层的前向和后向传播推导（下）</vt:lpstr>
      <vt:lpstr>内容预览</vt:lpstr>
      <vt:lpstr>回顾相关课程内容</vt:lpstr>
      <vt:lpstr>回顾相关课程内容</vt:lpstr>
      <vt:lpstr>回顾相关课程内容</vt:lpstr>
      <vt:lpstr>回顾相关课程内容</vt:lpstr>
      <vt:lpstr>主问题：如何推导全连接层的后向传播？</vt:lpstr>
      <vt:lpstr>为什么要推导全连接层的后向传播？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主问题：如何推导全连接层的后向传播？</vt:lpstr>
      <vt:lpstr>主问题：如何推导全连接层的后向传播？</vt:lpstr>
      <vt:lpstr>主问题：如何推导全连接层的后向传播？</vt:lpstr>
      <vt:lpstr>任务：实现全连接层的后向传播</vt:lpstr>
      <vt:lpstr>任务：使用全连接层实现“判断性别Demo”</vt:lpstr>
      <vt:lpstr>任务：使用全连接层实现“判断性别Demo”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1302</cp:revision>
  <dcterms:created xsi:type="dcterms:W3CDTF">2021-12-21T11:47:00Z</dcterms:created>
  <dcterms:modified xsi:type="dcterms:W3CDTF">2022-10-31T02:41:44Z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