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135" r:id="rId20"/>
    <p:sldId id="1128" r:id="rId21"/>
    <p:sldId id="1140" r:id="rId22"/>
    <p:sldId id="1141" r:id="rId23"/>
    <p:sldId id="1142" r:id="rId24"/>
    <p:sldId id="1143" r:id="rId25"/>
    <p:sldId id="1145" r:id="rId26"/>
    <p:sldId id="537" r:id="rId27"/>
    <p:sldId id="536" r:id="rId28"/>
    <p:sldId id="1014" r:id="rId29"/>
    <p:sldId id="1148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8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296B29-A597-C5FD-5D83-E52CE45AF8BF}"/>
              </a:ext>
            </a:extLst>
          </p:cNvPr>
          <p:cNvSpPr txBox="1"/>
          <p:nvPr/>
        </p:nvSpPr>
        <p:spPr>
          <a:xfrm>
            <a:off x="822325" y="4617612"/>
            <a:ext cx="580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我们可以看出，因为步长为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，得到的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跳过了步长为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时相应的部分。因此，当我们反向计算误差项时，我们可以对步长为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相应的位置进行补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，将其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还原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8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1095</Words>
  <Application>Microsoft Macintosh PowerPoint</Application>
  <PresentationFormat>宽屏</PresentationFormat>
  <Paragraphs>230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-apple-system</vt:lpstr>
      <vt:lpstr>微软雅黑</vt:lpstr>
      <vt:lpstr>MJXc-TeX-math-I</vt:lpstr>
      <vt:lpstr>PingFang SC</vt:lpstr>
      <vt:lpstr>Arial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1555</cp:revision>
  <dcterms:created xsi:type="dcterms:W3CDTF">2021-12-21T11:47:00Z</dcterms:created>
  <dcterms:modified xsi:type="dcterms:W3CDTF">2022-12-25T13:51:20Z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