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7" r:id="rId2"/>
    <p:sldId id="308" r:id="rId3"/>
    <p:sldId id="284" r:id="rId4"/>
    <p:sldId id="1004" r:id="rId5"/>
    <p:sldId id="1044" r:id="rId6"/>
    <p:sldId id="1001" r:id="rId7"/>
    <p:sldId id="1080" r:id="rId8"/>
    <p:sldId id="1085" r:id="rId9"/>
    <p:sldId id="1081" r:id="rId10"/>
    <p:sldId id="1082" r:id="rId11"/>
    <p:sldId id="1086" r:id="rId12"/>
    <p:sldId id="1087" r:id="rId13"/>
    <p:sldId id="1083" r:id="rId14"/>
    <p:sldId id="1084" r:id="rId15"/>
    <p:sldId id="537" r:id="rId16"/>
    <p:sldId id="536" r:id="rId17"/>
    <p:sldId id="1014" r:id="rId18"/>
    <p:sldId id="1013" r:id="rId19"/>
    <p:sldId id="997" r:id="rId20"/>
    <p:sldId id="998" r:id="rId21"/>
    <p:sldId id="653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2022/12/3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h.d2l.ai/chapter_optimization/minibatch-sgd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zhuanlan.zhihu.com/p/46500585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如何更接近损失函数的极小值？</a:t>
            </a:r>
            <a:r>
              <a:rPr lang="zh-CN" altLang="en-US" dirty="0">
                <a:sym typeface="+mn-ea"/>
              </a:rPr>
              <a:t>	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如图所示是梯度下降算法的几何意义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随机梯度下降算法是否总能达到极小值处？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可能会出现什么情况？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小批量随机梯度下降是如何改进的？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C57CE428-B9A7-752A-B927-42CA00538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133" y="1626235"/>
            <a:ext cx="3790519" cy="386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D3F4B5E-CB32-62A0-FADB-55872080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26" y="3680209"/>
            <a:ext cx="4815883" cy="241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545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如何更接近损失函数的极小值？</a:t>
            </a:r>
            <a:r>
              <a:rPr lang="zh-CN" altLang="en-US" dirty="0">
                <a:sym typeface="+mn-ea"/>
              </a:rPr>
              <a:t>	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我们再从代数上来理解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对于随机梯度下降，梯度等于什么？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对于小批量随机梯度下降，梯度等于什么？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相比随机梯度下降，期望是否一样？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相比随机梯度下降，标准差是否下降了？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3630C6-1C42-26A5-3EF7-5E515D3A85FC}"/>
              </a:ext>
            </a:extLst>
          </p:cNvPr>
          <p:cNvSpPr txBox="1"/>
          <p:nvPr/>
        </p:nvSpPr>
        <p:spPr>
          <a:xfrm>
            <a:off x="6410849" y="4129873"/>
            <a:ext cx="5647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一样。</a:t>
            </a:r>
            <a:endParaRPr kumimoji="1" lang="en-US" altLang="zh-CN" dirty="0"/>
          </a:p>
          <a:p>
            <a:r>
              <a:rPr kumimoji="1" lang="zh-CN" altLang="en-US" dirty="0"/>
              <a:t>因为期望约等于平均值，而小批量随机梯度下降的梯度是在计算平均值，平均值的期望约等于原值的期望，所以期望不变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A448E0-BB89-F14C-F32A-7E049F9D0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191" y="2794502"/>
            <a:ext cx="1638300" cy="901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5A857B-81BD-3F4A-FD3A-42C4E66CD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820" y="1778635"/>
            <a:ext cx="1054100" cy="673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F19BDD6-056C-8054-2477-3524B72102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162" y="5229714"/>
            <a:ext cx="2730500" cy="977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12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结学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从几何上来看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三种更新权重方法分别会如何接近损失函数的极小值？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从代数上来看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小批量随机梯度下降相比随机梯度下降，期望和标准差有什么变化？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5AD781A7-9D70-5A62-C2AB-BD14C211F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55" y="3797309"/>
            <a:ext cx="4815883" cy="241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471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任务：实现小批量随机梯度下降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380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任务：实现小批量随机梯度下降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请在“识别手写数字”</a:t>
            </a:r>
            <a:r>
              <a:rPr lang="en-US" altLang="zh-CN" dirty="0"/>
              <a:t>Demo</a:t>
            </a:r>
            <a:r>
              <a:rPr lang="zh-CN" altLang="en-US" dirty="0"/>
              <a:t>中实现小批量随机梯度下降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请每个同学都运行代码，分别与梯度下降、随机梯度下降比较</a:t>
            </a:r>
            <a:r>
              <a:rPr lang="zh-CN" altLang="en-US"/>
              <a:t>每轮的</a:t>
            </a:r>
            <a:r>
              <a:rPr lang="zh-CN" altLang="en-US" dirty="0"/>
              <a:t>时间、收敛速度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248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  <a:hlinkClick r:id="rId3"/>
              </a:rPr>
              <a:t>11.5. </a:t>
            </a:r>
            <a:r>
              <a:rPr lang="zh-CN" altLang="en-US" dirty="0">
                <a:sym typeface="+mn-ea"/>
                <a:hlinkClick r:id="rId3"/>
              </a:rPr>
              <a:t>小批量随机梯度下降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sym typeface="+mn-ea"/>
                <a:hlinkClick r:id="rId4"/>
              </a:rPr>
              <a:t>mini-batch </a:t>
            </a:r>
            <a:r>
              <a:rPr lang="zh-CN" altLang="en-US" dirty="0">
                <a:sym typeface="+mn-ea"/>
                <a:hlinkClick r:id="rId4"/>
              </a:rPr>
              <a:t>在优化算法中的意义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14400" imgH="368300" progId="Equation.KSEE3">
                  <p:embed/>
                </p:oleObj>
              </mc:Choice>
              <mc:Fallback>
                <p:oleObj r:id="rId5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卷积层的前向和后向传播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第七节课：</a:t>
            </a:r>
            <a:br>
              <a:rPr lang="en-US" altLang="zh-CN" dirty="0"/>
            </a:br>
            <a:r>
              <a:rPr lang="zh-CN" altLang="en-US" dirty="0"/>
              <a:t>使用小批量随机梯度下降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主问题：如何充分利用</a:t>
            </a:r>
            <a:r>
              <a:rPr lang="en-US" altLang="zh-CN" dirty="0"/>
              <a:t>CPU</a:t>
            </a:r>
            <a:r>
              <a:rPr lang="zh-CN" altLang="en-US" dirty="0"/>
              <a:t>缓存？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主问题：如何更接近损失函数的极小值？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任务：实现小批量随机梯度下降</a:t>
            </a:r>
            <a:br>
              <a:rPr lang="en-US" altLang="zh-CN" dirty="0"/>
            </a:br>
            <a:r>
              <a:rPr lang="zh-CN" altLang="en-US" dirty="0"/>
              <a:t>	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对于随机梯度下降，多少个样本更新一次权重？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如何改进随机梯度下降算法？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如何充分利用</a:t>
            </a:r>
            <a:r>
              <a:rPr lang="en-US" altLang="zh-CN" dirty="0"/>
              <a:t>CPU</a:t>
            </a:r>
            <a:r>
              <a:rPr lang="zh-CN" altLang="en-US" dirty="0"/>
              <a:t>缓存？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如何更接近损失函数的极小值？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br>
              <a:rPr lang="en-US" altLang="zh-CN" dirty="0">
                <a:sym typeface="+mn-ea"/>
              </a:rPr>
            </a:br>
            <a:r>
              <a:rPr lang="zh-CN" altLang="en-US" dirty="0"/>
              <a:t>如何充分利用</a:t>
            </a:r>
            <a:r>
              <a:rPr lang="en-US" altLang="zh-CN" dirty="0"/>
              <a:t>CPU</a:t>
            </a:r>
            <a:r>
              <a:rPr lang="zh-CN" altLang="en-US" dirty="0"/>
              <a:t>缓存？</a:t>
            </a:r>
            <a:br>
              <a:rPr lang="en-US" altLang="zh-CN" dirty="0"/>
            </a:br>
            <a:r>
              <a:rPr lang="zh-CN" altLang="en-US" dirty="0">
                <a:sym typeface="+mn-ea"/>
              </a:rPr>
              <a:t>	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如何充分利用</a:t>
            </a:r>
            <a:r>
              <a:rPr lang="en-US" altLang="zh-CN" dirty="0"/>
              <a:t>CPU</a:t>
            </a:r>
            <a:r>
              <a:rPr lang="zh-CN" altLang="en-US" dirty="0"/>
              <a:t>缓存？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我们现在使用什么方法更新权重？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除此之外还有什么方法吗？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它们分别是多少个样本更新一次权重？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哪种方法更能利用</a:t>
            </a:r>
            <a:r>
              <a:rPr lang="en-US" altLang="zh-CN" dirty="0"/>
              <a:t>CPU</a:t>
            </a:r>
            <a:r>
              <a:rPr lang="zh-CN" altLang="en-US" dirty="0"/>
              <a:t>缓存？为什么？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但是该方法有什么问题？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6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r>
              <a:rPr lang="zh-CN" altLang="en-US" dirty="0"/>
              <a:t>如何充分利用</a:t>
            </a:r>
            <a:r>
              <a:rPr lang="en-US" altLang="zh-CN" dirty="0"/>
              <a:t>CPU</a:t>
            </a:r>
            <a:r>
              <a:rPr lang="zh-CN" altLang="en-US" dirty="0"/>
              <a:t>缓存？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能否提出一个折中的方法？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该方法有什么优势？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A7B52B-BFD6-2E84-23DA-975B1E5015D6}"/>
              </a:ext>
            </a:extLst>
          </p:cNvPr>
          <p:cNvSpPr txBox="1"/>
          <p:nvPr/>
        </p:nvSpPr>
        <p:spPr>
          <a:xfrm>
            <a:off x="7584141" y="238012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小批量随机梯度下降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665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</a:t>
            </a:r>
            <a:br>
              <a:rPr lang="en-US" altLang="zh-CN" dirty="0"/>
            </a:br>
            <a:r>
              <a:rPr lang="zh-CN" altLang="en-US" dirty="0"/>
              <a:t>如何更接近损失函数的极小值？</a:t>
            </a:r>
            <a:br>
              <a:rPr lang="en-US" altLang="zh-CN" dirty="0"/>
            </a:br>
            <a:r>
              <a:rPr lang="zh-CN" altLang="en-US" dirty="0">
                <a:sym typeface="+mn-ea"/>
              </a:rPr>
              <a:t>	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0950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7518</TotalTime>
  <Words>541</Words>
  <Application>Microsoft Macintosh PowerPoint</Application>
  <PresentationFormat>宽屏</PresentationFormat>
  <Paragraphs>127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微软雅黑</vt:lpstr>
      <vt:lpstr>Arial</vt:lpstr>
      <vt:lpstr>Office 主题​​</vt:lpstr>
      <vt:lpstr>Equation.KSEE3</vt:lpstr>
      <vt:lpstr>z</vt:lpstr>
      <vt:lpstr>第七节课： 使用小批量随机梯度下降</vt:lpstr>
      <vt:lpstr>内容预览</vt:lpstr>
      <vt:lpstr>回顾相关课程内容</vt:lpstr>
      <vt:lpstr>为什么要学习本课</vt:lpstr>
      <vt:lpstr>主问题： 如何充分利用CPU缓存？  </vt:lpstr>
      <vt:lpstr>主问题：如何充分利用CPU缓存？</vt:lpstr>
      <vt:lpstr>主问题：如何充分利用CPU缓存？</vt:lpstr>
      <vt:lpstr>主问题： 如何更接近损失函数的极小值？  </vt:lpstr>
      <vt:lpstr>主问题：如何更接近损失函数的极小值？ </vt:lpstr>
      <vt:lpstr>主问题：如何更接近损失函数的极小值？ </vt:lpstr>
      <vt:lpstr>结学</vt:lpstr>
      <vt:lpstr>任务：实现小批量随机梯度下降</vt:lpstr>
      <vt:lpstr>任务：实现小批量随机梯度下降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1396</cp:revision>
  <dcterms:created xsi:type="dcterms:W3CDTF">2021-12-21T11:47:00Z</dcterms:created>
  <dcterms:modified xsi:type="dcterms:W3CDTF">2022-12-02T23:13:38Z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