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7" r:id="rId2"/>
    <p:sldId id="308" r:id="rId3"/>
    <p:sldId id="284" r:id="rId4"/>
    <p:sldId id="1044" r:id="rId5"/>
    <p:sldId id="1004" r:id="rId6"/>
    <p:sldId id="1001" r:id="rId7"/>
    <p:sldId id="1072" r:id="rId8"/>
    <p:sldId id="1066" r:id="rId9"/>
    <p:sldId id="1080" r:id="rId10"/>
    <p:sldId id="1081" r:id="rId11"/>
    <p:sldId id="1074" r:id="rId12"/>
    <p:sldId id="1067" r:id="rId13"/>
    <p:sldId id="1075" r:id="rId14"/>
    <p:sldId id="1068" r:id="rId15"/>
    <p:sldId id="1076" r:id="rId16"/>
    <p:sldId id="1069" r:id="rId17"/>
    <p:sldId id="1078" r:id="rId18"/>
    <p:sldId id="1083" r:id="rId19"/>
    <p:sldId id="1085" r:id="rId20"/>
    <p:sldId id="1086" r:id="rId21"/>
    <p:sldId id="1089" r:id="rId22"/>
    <p:sldId id="1088" r:id="rId23"/>
    <p:sldId id="1071" r:id="rId24"/>
    <p:sldId id="1077" r:id="rId25"/>
    <p:sldId id="1070" r:id="rId26"/>
    <p:sldId id="1079" r:id="rId27"/>
    <p:sldId id="1087" r:id="rId28"/>
    <p:sldId id="537" r:id="rId29"/>
    <p:sldId id="536" r:id="rId30"/>
    <p:sldId id="1014" r:id="rId31"/>
    <p:sldId id="1013" r:id="rId32"/>
    <p:sldId id="997" r:id="rId33"/>
    <p:sldId id="998" r:id="rId34"/>
    <p:sldId id="653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57108650" TargetMode="External"/><Relationship Id="rId4" Type="http://schemas.openxmlformats.org/officeDocument/2006/relationships/hyperlink" Target="https://www.cnblogs.com/hider/p/15781829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428E-9CDF-8FAE-820C-5E6EF2FB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369472"/>
            <a:ext cx="4449368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如何找到未收敛的原因？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打印哪些值？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来调试，打印一些重要的值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90A33F-F179-195A-20D9-5DE2779630D5}"/>
              </a:ext>
            </a:extLst>
          </p:cNvPr>
          <p:cNvSpPr txBox="1"/>
          <p:nvPr/>
        </p:nvSpPr>
        <p:spPr>
          <a:xfrm>
            <a:off x="4859096" y="2473380"/>
            <a:ext cx="393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前向传播的输入输出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后向传播的输入输出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更新后的权重矩阵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任务：找到未收敛的原因并修复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请通过打印的方法调试，找到异常的数据？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原因是什么？如何修复？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/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增大学习率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避免加权和过大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因为损失函数变化了，所以在后向传播中计算输出层的误差项时，</a:t>
                </a:r>
                <a:r>
                  <a:rPr kumimoji="1" lang="en-US" altLang="zh-CN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应该要修改（目前暂时不修改，因为以后会再次修改损失函数）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blipFill>
                <a:blip r:embed="rId3"/>
                <a:stretch>
                  <a:fillRect l="-374" t="-1852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请增加异常检查的代码，自动化检查异常数据？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请每个同学都调整下学习率，看下结果？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23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请每个同学都运行代码，看下是否通过了梯度检查？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6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请每个同学都运行代码，看下是否推理正确？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4873451" y="3265714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en-US" altLang="zh-CN" dirty="0">
                <a:sym typeface="+mn-ea"/>
              </a:rPr>
              <a:t>Shuffle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请每个同学都运行代码，看下是否提高了推理正确率？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数据集</a:t>
            </a:r>
            <a:r>
              <a:rPr lang="en" dirty="0">
                <a:sym typeface="+mn-ea"/>
                <a:hlinkClick r:id="rId5"/>
              </a:rPr>
              <a:t>shuffle</a:t>
            </a:r>
            <a:r>
              <a:rPr lang="zh-CN" altLang="en-US" dirty="0">
                <a:sym typeface="+mn-ea"/>
                <a:hlinkClick r:id="rId5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718422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输出不确定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967</Words>
  <Application>Microsoft Macintosh PowerPoint</Application>
  <PresentationFormat>宽屏</PresentationFormat>
  <Paragraphs>235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-apple-system</vt:lpstr>
      <vt:lpstr>微软雅黑</vt:lpstr>
      <vt:lpstr>Arial</vt:lpstr>
      <vt:lpstr>Cambria Math</vt:lpstr>
      <vt:lpstr>Office 主题​​</vt:lpstr>
      <vt:lpstr>Equation.KSEE3</vt:lpstr>
      <vt:lpstr>z</vt:lpstr>
      <vt:lpstr>第五节课： 用全连接层识别手写数字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任务：找到未收敛的原因并修复</vt:lpstr>
      <vt:lpstr>任务：重构调试代码</vt:lpstr>
      <vt:lpstr>结学</vt:lpstr>
      <vt:lpstr>任务：恢复梯度检查</vt:lpstr>
      <vt:lpstr>任务：恢复梯度检查</vt:lpstr>
      <vt:lpstr>任务：实现推理</vt:lpstr>
      <vt:lpstr>任务：实现推理</vt:lpstr>
      <vt:lpstr>主问题：如何解决过拟合？</vt:lpstr>
      <vt:lpstr>主问题：如何解决过拟合？</vt:lpstr>
      <vt:lpstr>任务：实现Shuffle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1384</cp:revision>
  <dcterms:created xsi:type="dcterms:W3CDTF">2021-12-21T11:47:00Z</dcterms:created>
  <dcterms:modified xsi:type="dcterms:W3CDTF">2022-11-18T11:40:34Z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