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7" r:id="rId2"/>
    <p:sldId id="308" r:id="rId3"/>
    <p:sldId id="284" r:id="rId4"/>
    <p:sldId id="1004" r:id="rId5"/>
    <p:sldId id="1022" r:id="rId6"/>
    <p:sldId id="1020" r:id="rId7"/>
    <p:sldId id="1021" r:id="rId8"/>
    <p:sldId id="1001" r:id="rId9"/>
    <p:sldId id="1005" r:id="rId10"/>
    <p:sldId id="1002" r:id="rId11"/>
    <p:sldId id="1025" r:id="rId12"/>
    <p:sldId id="1026" r:id="rId13"/>
    <p:sldId id="1027" r:id="rId14"/>
    <p:sldId id="1016" r:id="rId15"/>
    <p:sldId id="1017" r:id="rId16"/>
    <p:sldId id="1018" r:id="rId17"/>
    <p:sldId id="1015" r:id="rId18"/>
    <p:sldId id="1019" r:id="rId19"/>
    <p:sldId id="1023" r:id="rId20"/>
    <p:sldId id="1024" r:id="rId21"/>
    <p:sldId id="537" r:id="rId22"/>
    <p:sldId id="536" r:id="rId23"/>
    <p:sldId id="1014" r:id="rId24"/>
    <p:sldId id="1013" r:id="rId25"/>
    <p:sldId id="997" r:id="rId26"/>
    <p:sldId id="998" r:id="rId27"/>
    <p:sldId id="653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输出层的梯度下降公式是什么？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4DF24B1-B2BB-6D4A-BDF2-5E00BC9E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10" y="1517134"/>
            <a:ext cx="3979879" cy="25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C3358-A1EA-9B40-3A0D-C7EB3CC55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2120427"/>
            <a:ext cx="5775446" cy="1597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F49833-BB3C-EEA3-48E1-A9D305B6D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3" y="3717890"/>
            <a:ext cx="5111820" cy="2601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输出层的梯度下降公式是什么？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4DF24B1-B2BB-6D4A-BDF2-5E00BC9E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73" y="1211574"/>
            <a:ext cx="3875560" cy="25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C3358-A1EA-9B40-3A0D-C7EB3CC55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2120427"/>
            <a:ext cx="5775446" cy="15974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883B66-A8B5-6726-211F-1DCBACE58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98" y="3562140"/>
            <a:ext cx="4106827" cy="3195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53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9205B-B738-D702-735A-8F5F6C2A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3" y="561127"/>
            <a:ext cx="7144378" cy="5735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31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TODO </a:t>
                </a:r>
                <a:r>
                  <a:rPr lang="zh-CN" altLang="en-US" dirty="0"/>
                  <a:t>隐藏层的梯度下降公式是什么？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5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推导输出层的误差项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5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推导隐藏层的误差项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76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更新梯度下降算法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20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什么是后向传播算法？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全连接层的后向传播的代码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全连接层的后向传播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9" y="2054741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35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全连接层的前向和后向传播推导（下）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请整合</a:t>
            </a:r>
            <a:r>
              <a:rPr lang="zh-CN" altLang="en-US" dirty="0"/>
              <a:t>全连接层的前向、后向传播的代码为</a:t>
            </a:r>
            <a:r>
              <a:rPr lang="en-US" altLang="zh-CN" dirty="0" err="1"/>
              <a:t>LinearLayer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7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第三节</a:t>
            </a:r>
            <a:r>
              <a:rPr lang="zh-CN" altLang="en-US"/>
              <a:t>课：全</a:t>
            </a:r>
            <a:r>
              <a:rPr lang="zh-CN" altLang="en-US" dirty="0"/>
              <a:t>连接层的前向和后向传播</a:t>
            </a:r>
            <a:r>
              <a:rPr lang="zh-CN" altLang="en-US"/>
              <a:t>推导（下）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91F08F0-1FCC-1127-1BC6-2F64A3E4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2B43793-8F4E-9FA0-D730-64EDF6CB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9" y="3698411"/>
            <a:ext cx="4219820" cy="11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8" y="4860899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8F31673-E9D9-94F6-9A34-0680CEF8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55" y="2832037"/>
            <a:ext cx="5034852" cy="32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090429-DAF7-CE35-42C0-AACB419F6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6" y="3519436"/>
            <a:ext cx="4454857" cy="1539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4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8F31673-E9D9-94F6-9A34-0680CEF8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74" y="1626235"/>
            <a:ext cx="5034852" cy="32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9DAE-9B29-C03A-7316-09F2B21CC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40" y="3710354"/>
            <a:ext cx="4210853" cy="2625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4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8F31673-E9D9-94F6-9A34-0680CEF8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74" y="1626235"/>
            <a:ext cx="5034852" cy="32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106344-3AE9-DCAD-6A49-DF188FF99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9" y="4049035"/>
            <a:ext cx="5172667" cy="1666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7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>
                <a:sym typeface="+mn-ea"/>
              </a:rPr>
              <a:t>推导</a:t>
            </a:r>
            <a:r>
              <a:rPr lang="zh-CN" altLang="en-US" dirty="0"/>
              <a:t>全连接层的后向传播？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通过训练，我们希望得到什么？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为了得到更新后的权重和偏移，需要知道什么？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”是如何实现训练的？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如何将梯度向量化？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如何推广为计算全连接层的每层的梯度向量？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FBCD1E73-2A5B-7A36-ED04-5224C1724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23" y="2560732"/>
            <a:ext cx="5034852" cy="32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599</Words>
  <Application>Microsoft Macintosh PowerPoint</Application>
  <PresentationFormat>宽屏</PresentationFormat>
  <Paragraphs>130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Cambria Math</vt:lpstr>
      <vt:lpstr>Office 主题​​</vt:lpstr>
      <vt:lpstr>Equation.KSEE3</vt:lpstr>
      <vt:lpstr>z</vt:lpstr>
      <vt:lpstr>第三节课： 全连接层的前向和后向传播推导（下）</vt:lpstr>
      <vt:lpstr>内容预览</vt:lpstr>
      <vt:lpstr>回顾相关课程内容</vt:lpstr>
      <vt:lpstr>回顾相关课程内容</vt:lpstr>
      <vt:lpstr>回顾相关课程内容</vt:lpstr>
      <vt:lpstr>回顾相关课程内容</vt:lpstr>
      <vt:lpstr>主问题：如何推导全连接层的后向传播？</vt:lpstr>
      <vt:lpstr>为什么要推导全连接层的后向传播？</vt:lpstr>
      <vt:lpstr>主问题：如何推导全连接层的后向传播？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主问题：如何推导全连接层的后向传播？</vt:lpstr>
      <vt:lpstr>主问题：如何推导全连接层的后向传播？</vt:lpstr>
      <vt:lpstr>主问题：如何推导全连接层的后向传播？</vt:lpstr>
      <vt:lpstr>任务：实现全连接层的后向传播</vt:lpstr>
      <vt:lpstr>任务：使用全连接层实现“判断性别Demo”</vt:lpstr>
      <vt:lpstr>任务：使用全连接层实现“判断性别Demo”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1300</cp:revision>
  <dcterms:created xsi:type="dcterms:W3CDTF">2021-12-21T11:47:00Z</dcterms:created>
  <dcterms:modified xsi:type="dcterms:W3CDTF">2022-10-29T23:10:01Z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