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神经网络的结构是什么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神经网络的结构是什么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18" y="2187018"/>
            <a:ext cx="4454857" cy="1539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 err="1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使用训练集训练，检查是否收敛？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446206" y="269295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692202" y="188909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全连接层的输入是什么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80" y="3694949"/>
            <a:ext cx="6138479" cy="28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5" y="1362832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5433880" y="32760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全连接层的输出是什么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728</Words>
  <Application>Microsoft Macintosh PowerPoint</Application>
  <PresentationFormat>宽屏</PresentationFormat>
  <Paragraphs>210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微软雅黑</vt:lpstr>
      <vt:lpstr>Arial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全连接层的输入是什么？</vt:lpstr>
      <vt:lpstr>主问题： 全连接层的输入是什么？</vt:lpstr>
      <vt:lpstr>主问题：  全连接层的输出是什么？</vt:lpstr>
      <vt:lpstr>主问题： 全连接层的输出是什么？</vt:lpstr>
      <vt:lpstr>主问题：  神经网络的结构是什么？</vt:lpstr>
      <vt:lpstr>主问题： 神经网络的结构是什么？</vt:lpstr>
      <vt:lpstr>主问题： 如何判断训练是否收敛？</vt:lpstr>
      <vt:lpstr>主问题： 如何判断训练是否收敛？</vt:lpstr>
      <vt:lpstr>任务：实现训练</vt:lpstr>
      <vt:lpstr>任务：实现训练</vt:lpstr>
      <vt:lpstr>主问题： 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1370</cp:revision>
  <dcterms:created xsi:type="dcterms:W3CDTF">2021-12-21T11:47:00Z</dcterms:created>
  <dcterms:modified xsi:type="dcterms:W3CDTF">2022-11-09T01:50:20Z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