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5" r:id="rId16"/>
    <p:sldId id="1097" r:id="rId17"/>
    <p:sldId id="1101" r:id="rId18"/>
    <p:sldId id="1104" r:id="rId19"/>
    <p:sldId id="1105" r:id="rId20"/>
    <p:sldId id="1106" r:id="rId21"/>
    <p:sldId id="1098" r:id="rId22"/>
    <p:sldId id="1099" r:id="rId23"/>
    <p:sldId id="1100" r:id="rId24"/>
    <p:sldId id="1083" r:id="rId25"/>
    <p:sldId id="1087" r:id="rId26"/>
    <p:sldId id="537" r:id="rId27"/>
    <p:sldId id="536" r:id="rId28"/>
    <p:sldId id="1014" r:id="rId29"/>
    <p:sldId id="1013" r:id="rId30"/>
    <p:sldId id="997" r:id="rId31"/>
    <p:sldId id="998" r:id="rId32"/>
    <p:sldId id="653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67759205" TargetMode="External"/><Relationship Id="rId4" Type="http://schemas.openxmlformats.org/officeDocument/2006/relationships/hyperlink" Target="https://blog.csdn.net/weixin_43217928/article/details/10477242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我们如何设计新的损失函数？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请每个同学运行代码，并与之前的代码</a:t>
            </a:r>
            <a:r>
              <a:rPr lang="en" altLang="zh-CN" dirty="0" err="1"/>
              <a:t>NeuralNetwork_train_fix_zeroMean_answer_fix</a:t>
            </a:r>
            <a:r>
              <a:rPr lang="zh-CN" altLang="en-US" dirty="0"/>
              <a:t>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“识别手写数字“是否能使用单分类中的交叉熵损失函数？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7E7FC2-A0DD-3B00-1944-360F67FB1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19" y="1933544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/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因为目前的</a:t>
                </a:r>
                <a:r>
                  <a:rPr lang="zh-CN" altLang="en-US" dirty="0"/>
                  <a:t>交叉熵损失函数是</a:t>
                </a:r>
                <a:r>
                  <a:rPr kumimoji="1" lang="zh-CN" altLang="en-US" dirty="0"/>
                  <a:t>在单分类下推导的。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而在多分类下，由于原有的激活函数不再适合，需要更换新的激活函数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导致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发生了变化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损失函数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也需要改变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所以需要新的损失函数和激活函数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blipFill>
                <a:blip r:embed="rId4"/>
                <a:stretch>
                  <a:fillRect l="-428" t="-1527" b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输出层需要新的激活函数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如何设计新的激活函数？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a</a:t>
            </a:r>
            <a:r>
              <a:rPr lang="zh-CN" altLang="en-US" dirty="0"/>
              <a:t>表示激活函数输出值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激活函数要满足什么条件？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你能设计一个满足该条件的激活函数吗？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激活函数，它的公式为：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是否满足条件？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84E381-FF3E-6E06-E1F7-EFE67C65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48" y="3608475"/>
            <a:ext cx="1574800" cy="1168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402A12-94FB-9F58-8C66-109C3F3E9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0206"/>
            <a:ext cx="176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y</a:t>
            </a:r>
            <a:r>
              <a:rPr lang="zh-CN" altLang="en-US" dirty="0"/>
              <a:t>表示真实值（即标签）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</a:t>
            </a:r>
            <a:r>
              <a:rPr lang="en-US" altLang="zh-CN" dirty="0"/>
              <a:t>loss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如何单分类误差项公式的基础上改进为多分类误差项的公式，使其满足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09C53-A789-E14C-8A10-8A8FC395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67035"/>
            <a:ext cx="2349500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E3436F-7559-17B2-408D-42EC78C55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187700"/>
            <a:ext cx="2730500" cy="482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10499B-2A6B-4D72-FAC1-01A48A53E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919415"/>
            <a:ext cx="2336800" cy="59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我们需要将单分类的交叉熵损失函数修改一下，使其满足什么公式？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交叉熵损失函数修改为下面的公式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请根据修改后的损失函数和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激活函数公式，推导误差项，看下是否为设计的公式？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F4879A-E1EC-FBAB-01C8-6E34F1A7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81" y="3091097"/>
            <a:ext cx="3815034" cy="6758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DED98B-0F17-D17F-EFE9-7FE6A8E4D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45" y="3131878"/>
            <a:ext cx="1765300" cy="850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D65A02-4A1A-A3B7-10F2-2DB5D7F48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64" y="4814092"/>
            <a:ext cx="1981200" cy="8001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226A2C9-1BB5-1349-BD7D-72AF043DF118}"/>
              </a:ext>
            </a:extLst>
          </p:cNvPr>
          <p:cNvSpPr txBox="1"/>
          <p:nvPr/>
        </p:nvSpPr>
        <p:spPr>
          <a:xfrm>
            <a:off x="5734207" y="5291027"/>
            <a:ext cx="51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注意：因为每个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的计算都有所有的</a:t>
            </a:r>
            <a:r>
              <a:rPr kumimoji="1" lang="en-US" altLang="zh-CN" dirty="0"/>
              <a:t>net</a:t>
            </a:r>
            <a:r>
              <a:rPr kumimoji="1" lang="zh-CN" altLang="en-US" dirty="0"/>
              <a:t>参加，所以要使用全导数公式进行累加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5114731-CCAC-97C4-A65E-4D3E5DF47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73" y="3830538"/>
            <a:ext cx="430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1B126E-0B99-EB1E-2F41-EF487EEE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7" y="297973"/>
            <a:ext cx="2423048" cy="619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65FD60-544C-D2B6-4EB8-171E2D8E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18" y="282361"/>
            <a:ext cx="6436013" cy="6278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66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B7D9AB0-F5FF-2B3C-A2D6-1C03CFF33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2" y="355537"/>
            <a:ext cx="7439967" cy="6146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8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112C9C-5230-A00B-705B-7639BEEEE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17" y="432079"/>
            <a:ext cx="6308565" cy="6250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0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，推导误差项的过程是什么？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9F2CAC-31D5-34AC-64AD-DE10FD31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204527"/>
            <a:ext cx="33274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</a:t>
            </a:r>
            <a:r>
              <a:rPr lang="en-US" altLang="zh-CN" dirty="0"/>
              <a:t>Demo</a:t>
            </a:r>
            <a:r>
              <a:rPr lang="zh-CN" altLang="en-US" dirty="0"/>
              <a:t>”中使用交叉熵损失函数和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激活函数，并且加入“通过打印</a:t>
            </a:r>
            <a:r>
              <a:rPr lang="en-US" altLang="zh-CN" dirty="0"/>
              <a:t>loss</a:t>
            </a:r>
            <a:r>
              <a:rPr lang="zh-CN" altLang="en-US" dirty="0"/>
              <a:t>来判断收敛”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刚开始训练时，有什么警告？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注释掉警告代码后，看下</a:t>
            </a:r>
            <a:r>
              <a:rPr lang="en-US" altLang="zh-CN" dirty="0"/>
              <a:t>loss</a:t>
            </a:r>
            <a:r>
              <a:rPr lang="zh-CN" altLang="en-US" dirty="0"/>
              <a:t>的训练速度与之前的代码相比是否明显加快？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找到发生警告的原因？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将输出层的学习率分别变小为</a:t>
            </a:r>
            <a:r>
              <a:rPr lang="en-US" altLang="zh-CN" dirty="0"/>
              <a:t>1.0</a:t>
            </a:r>
            <a:r>
              <a:rPr lang="zh-CN" altLang="en-US" dirty="0"/>
              <a:t>、</a:t>
            </a:r>
            <a:r>
              <a:rPr lang="en-US" altLang="zh-CN" dirty="0"/>
              <a:t>0.1</a:t>
            </a:r>
            <a:r>
              <a:rPr lang="zh-CN" altLang="en-US" dirty="0"/>
              <a:t>，运行代码，看是否解决了警告，并提升了训练速度？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3518558" y="1561513"/>
            <a:ext cx="800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因为加权和没有做缩小处理，所以比较大，导致梯度很大，所以报“梯度爆炸”的警告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E3D6F-D317-ED35-A24E-93B8C2A03B22}"/>
              </a:ext>
            </a:extLst>
          </p:cNvPr>
          <p:cNvSpPr txBox="1"/>
          <p:nvPr/>
        </p:nvSpPr>
        <p:spPr>
          <a:xfrm>
            <a:off x="3381275" y="2267720"/>
            <a:ext cx="324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将输出层的学习率变小为</a:t>
            </a:r>
            <a:r>
              <a:rPr lang="en-US" altLang="zh-CN" dirty="0"/>
              <a:t>0.1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5FCEF-E55E-1982-CCEC-08D8B7B0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09" y="3227444"/>
            <a:ext cx="4429196" cy="33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lang="e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超详细的</a:t>
            </a:r>
            <a:r>
              <a:rPr lang="en" dirty="0">
                <a:sym typeface="+mn-ea"/>
                <a:hlinkClick r:id="rId4"/>
              </a:rPr>
              <a:t>softmax</a:t>
            </a:r>
            <a:r>
              <a:rPr lang="zh-CN" altLang="en-US" dirty="0">
                <a:sym typeface="+mn-ea"/>
                <a:hlinkClick r:id="rId4"/>
              </a:rPr>
              <a:t>的反向传播梯度计算推导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5"/>
              </a:rPr>
              <a:t>Softmax</a:t>
            </a:r>
            <a:r>
              <a:rPr lang="zh-CN" altLang="en-US" dirty="0">
                <a:sym typeface="+mn-ea"/>
                <a:hlinkClick r:id="rId5"/>
              </a:rPr>
              <a:t>与交叉熵损失的实现及求导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使用小批量随机梯度下降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任务：识别手写数字使用交叉熵损失函数和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任务：改进代码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9" y="363612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7655</TotalTime>
  <Words>1182</Words>
  <Application>Microsoft Macintosh PowerPoint</Application>
  <PresentationFormat>宽屏</PresentationFormat>
  <Paragraphs>217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PowerPoint 演示文稿</vt:lpstr>
      <vt:lpstr>PowerPoint 演示文稿</vt:lpstr>
      <vt:lpstr>PowerPoint 演示文稿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1417</cp:revision>
  <dcterms:created xsi:type="dcterms:W3CDTF">2021-12-21T11:47:00Z</dcterms:created>
  <dcterms:modified xsi:type="dcterms:W3CDTF">2022-11-27T10:56:14Z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