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1065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8DE22-CA37-CFC2-07DA-D3E0D867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2124743"/>
            <a:ext cx="4628743" cy="4091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重复上面的过程，对输出层的每个神经元以及神经元的每个权重进行检查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sigmoid/linear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378510" y="50470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29" y="3592355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</a:t>
            </a:r>
            <a:r>
              <a:rPr lang="zh-CN" altLang="en-US" dirty="0"/>
              <a:t>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9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1014</Words>
  <Application>Microsoft Macintosh PowerPoint</Application>
  <PresentationFormat>宽屏</PresentationFormat>
  <Paragraphs>245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1377</cp:revision>
  <dcterms:created xsi:type="dcterms:W3CDTF">2021-12-21T11:47:00Z</dcterms:created>
  <dcterms:modified xsi:type="dcterms:W3CDTF">2022-11-07T08:57:03Z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