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42" r:id="rId25"/>
    <p:sldId id="1019" r:id="rId26"/>
    <p:sldId id="1023" r:id="rId27"/>
    <p:sldId id="1024" r:id="rId28"/>
    <p:sldId id="537" r:id="rId29"/>
    <p:sldId id="536" r:id="rId30"/>
    <p:sldId id="1014" r:id="rId31"/>
    <p:sldId id="1013" r:id="rId32"/>
    <p:sldId id="997" r:id="rId33"/>
    <p:sldId id="998" r:id="rId34"/>
    <p:sldId id="65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4" autoAdjust="0"/>
    <p:restoredTop sz="94660"/>
  </p:normalViewPr>
  <p:slideViewPr>
    <p:cSldViewPr snapToGrid="0">
      <p:cViewPr varScale="1">
        <p:scale>
          <a:sx n="95" d="100"/>
          <a:sy n="95" d="100"/>
        </p:scale>
        <p:origin x="216" y="8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2022/11/4</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2022/11/4</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7" name="图片 6">
            <a:extLst>
              <a:ext uri="{FF2B5EF4-FFF2-40B4-BE49-F238E27FC236}">
                <a16:creationId xmlns:a16="http://schemas.microsoft.com/office/drawing/2014/main" id="{2AC5D996-A895-0AE5-7268-43AB37A1C0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4125" y="2909041"/>
            <a:ext cx="2933470" cy="1571147"/>
          </a:xfrm>
          <a:prstGeom prst="rect">
            <a:avLst/>
          </a:prstGeom>
        </p:spPr>
      </p:pic>
      <p:pic>
        <p:nvPicPr>
          <p:cNvPr id="10" name="图片 9">
            <a:extLst>
              <a:ext uri="{FF2B5EF4-FFF2-40B4-BE49-F238E27FC236}">
                <a16:creationId xmlns:a16="http://schemas.microsoft.com/office/drawing/2014/main" id="{ADD43434-0AAF-DADB-9FE3-83E469E804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0656" y="4698615"/>
            <a:ext cx="2414698" cy="1867974"/>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369332"/>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任务：实现</a:t>
            </a:r>
            <a:r>
              <a:rPr lang="zh-CN" altLang="en-US" dirty="0"/>
              <a:t>全连接层的后向传播</a:t>
            </a:r>
          </a:p>
        </p:txBody>
      </p:sp>
    </p:spTree>
    <p:custDataLst>
      <p:tags r:id="rId1"/>
    </p:custDataLst>
    <p:extLst>
      <p:ext uri="{BB962C8B-B14F-4D97-AF65-F5344CB8AC3E}">
        <p14:creationId xmlns:p14="http://schemas.microsoft.com/office/powerpoint/2010/main" val="41875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的神经网络结构，运行代码，通过运行测试</a:t>
            </a: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63" y="2658819"/>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6376F81-700D-444F-99A2-1A6570870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00" y="3822345"/>
            <a:ext cx="3606800" cy="876300"/>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请参考</a:t>
            </a:r>
            <a:r>
              <a:rPr lang="zh-CN" altLang="en" dirty="0">
                <a:sym typeface="+mn-ea"/>
              </a:rPr>
              <a:t>代码</a:t>
            </a:r>
            <a:r>
              <a:rPr lang="en" altLang="zh-CN" dirty="0" err="1">
                <a:sym typeface="+mn-ea"/>
              </a:rPr>
              <a:t>NeuralNetwork_train_fix_zeroMean_answer_fix</a:t>
            </a:r>
            <a:r>
              <a:rPr lang="zh-CN" altLang="en-US" dirty="0">
                <a:sym typeface="+mn-ea"/>
              </a:rPr>
              <a:t>，整合</a:t>
            </a:r>
            <a:r>
              <a:rPr lang="zh-CN" altLang="en-US" dirty="0"/>
              <a:t>全连接层的前向、后向传播的代码</a:t>
            </a:r>
            <a:endParaRPr lang="en-US" altLang="zh-CN" dirty="0"/>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的神经网络结构，运行代码，通过“判断性别</a:t>
            </a:r>
            <a:r>
              <a:rPr lang="en-US" altLang="zh-CN" dirty="0"/>
              <a:t>Demo</a:t>
            </a:r>
            <a:r>
              <a:rPr lang="zh-CN" altLang="en-US" dirty="0"/>
              <a:t>”的运行测试</a:t>
            </a:r>
            <a:endParaRPr lang="zh-CN" altLang="en-US" dirty="0">
              <a:sym typeface="+mn-ea"/>
            </a:endParaRPr>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12" y="2877819"/>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请总结本节课的内容</a:t>
            </a:r>
            <a:r>
              <a:rPr lang="zh-CN" altLang="en-US" dirty="0"/>
              <a:t>？</a:t>
            </a:r>
            <a:endParaRPr lang="en-US" dirty="0"/>
          </a:p>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lang="zh-CN" altLang="en-US" dirty="0"/>
              <a:t>什么是后向传播算法？</a:t>
            </a:r>
            <a:endParaRPr kumimoji="1" lang="en-US" altLang="zh-CN" dirty="0"/>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任务：实现全连接层的后向传播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a:buFont typeface="Arial" panose="020B0604020202020204" pitchFamily="34" charset="0"/>
            </a:pP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2368</TotalTime>
  <Words>1035</Words>
  <Application>Microsoft Macintosh PowerPoint</Application>
  <PresentationFormat>宽屏</PresentationFormat>
  <Paragraphs>171</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1340</cp:revision>
  <dcterms:created xsi:type="dcterms:W3CDTF">2021-12-21T11:47:00Z</dcterms:created>
  <dcterms:modified xsi:type="dcterms:W3CDTF">2022-11-03T23:21:04Z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