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7" r:id="rId2"/>
    <p:sldId id="308" r:id="rId3"/>
    <p:sldId id="284" r:id="rId4"/>
    <p:sldId id="1123" r:id="rId5"/>
    <p:sldId id="1104" r:id="rId6"/>
    <p:sldId id="1153" r:id="rId7"/>
    <p:sldId id="1154" r:id="rId8"/>
    <p:sldId id="1134" r:id="rId9"/>
    <p:sldId id="1126" r:id="rId10"/>
    <p:sldId id="1155" r:id="rId11"/>
    <p:sldId id="1156" r:id="rId12"/>
    <p:sldId id="1157" r:id="rId13"/>
    <p:sldId id="1144" r:id="rId14"/>
    <p:sldId id="1091" r:id="rId15"/>
    <p:sldId id="537" r:id="rId16"/>
    <p:sldId id="536" r:id="rId17"/>
    <p:sldId id="1014" r:id="rId18"/>
    <p:sldId id="1148" r:id="rId19"/>
    <p:sldId id="1013" r:id="rId20"/>
    <p:sldId id="997" r:id="rId21"/>
    <p:sldId id="998" r:id="rId22"/>
    <p:sldId id="653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2022/12/28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6" Type="http://schemas.openxmlformats.org/officeDocument/2006/relationships/image" Target="../media/image7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26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84DB7E-930C-FBA8-F157-108267C20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397315"/>
            <a:ext cx="7099318" cy="20245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83EB61-0049-CE6E-FC8A-C3A050A7A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09" y="2550299"/>
            <a:ext cx="2471122" cy="3429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3C2746-C8C5-1EE4-5DEF-240A33433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535" y="2824089"/>
            <a:ext cx="4124003" cy="3508131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97AAF5C-F7B3-61F8-7B30-AB2FE60AE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782" y="641550"/>
            <a:ext cx="3707841" cy="279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20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44A124-A17F-5049-C6EB-3A37F08AB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670" y="641550"/>
            <a:ext cx="2982322" cy="52840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721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41E79C-2075-27AC-74C8-A4EAAC198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40" y="405200"/>
            <a:ext cx="7927312" cy="58205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378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反向计算误差项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50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反向计算误差项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请实现反向计算误差项？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8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请回答开始的问题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零基础入门深度学习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|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第四章：卷积神经网络</a:t>
            </a:r>
            <a:endParaRPr lang="en-US" altLang="zh-CN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  <a:sym typeface="+mn-ea"/>
              </a:rPr>
              <a:t>无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扩展阅读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4928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</a:t>
            </a:r>
            <a:r>
              <a:rPr lang="zh-CN" altLang="en-US" dirty="0">
                <a:sym typeface="+mn-ea"/>
              </a:rPr>
              <a:t>层的梯度检查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第十一节课：</a:t>
            </a:r>
            <a:br>
              <a:rPr lang="en-US" altLang="zh-CN" dirty="0"/>
            </a:br>
            <a:r>
              <a:rPr lang="zh-CN" altLang="en-US" dirty="0"/>
              <a:t>最大池化层的后向传播推导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主问题：如何推导最大池化层的后向传播？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主问题：如何反向计算误差项？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任务：实现反向计算误差项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	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最大池化层的前向传播算法是什么？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03463BE-E645-C408-9723-38398977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150" y="1867320"/>
            <a:ext cx="5810459" cy="272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540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如何推导最大池化层的后向传播？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5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br>
              <a:rPr lang="en-US" altLang="zh-CN" dirty="0"/>
            </a:br>
            <a:r>
              <a:rPr lang="zh-CN" altLang="en-US" dirty="0"/>
              <a:t>如何推导最大池化层的后向传播？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809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主问题：如何推导最大池化层的后向传播？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最大池化层的后向传播算法有哪些步骤？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11FD75-93E5-AF7C-4116-06901B9A1C20}"/>
              </a:ext>
            </a:extLst>
          </p:cNvPr>
          <p:cNvSpPr txBox="1"/>
          <p:nvPr/>
        </p:nvSpPr>
        <p:spPr>
          <a:xfrm>
            <a:off x="4809868" y="2652040"/>
            <a:ext cx="6417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只有一步：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已知下一层计算的误差项，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反向依次计算这一层的误差项</a:t>
            </a:r>
            <a:endParaRPr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ctr"/>
            <a:endParaRPr kumimoji="1"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algn="ctr"/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（因为这一层没有权重值，所以不需要计算这一层中的梯度）</a:t>
            </a:r>
            <a:endParaRPr kumimoji="1"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4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000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9B2FB6-6A00-FA35-44C4-364458823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409987"/>
            <a:ext cx="10947468" cy="92609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3667840-B354-1C41-6D22-A1ED7C985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4" y="2463655"/>
            <a:ext cx="3707841" cy="279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D832DAB-1277-410A-E414-4CB81BB70568}"/>
              </a:ext>
            </a:extLst>
          </p:cNvPr>
          <p:cNvSpPr txBox="1"/>
          <p:nvPr/>
        </p:nvSpPr>
        <p:spPr>
          <a:xfrm>
            <a:off x="1037490" y="55236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如何求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C34940-85DF-A0D8-57EE-B337B70EF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70" y="5405108"/>
            <a:ext cx="1737082" cy="7291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49C38CF-E2B3-5516-9417-01EACCAD6B7E}"/>
              </a:ext>
            </a:extLst>
          </p:cNvPr>
          <p:cNvSpPr txBox="1"/>
          <p:nvPr/>
        </p:nvSpPr>
        <p:spPr>
          <a:xfrm>
            <a:off x="5335810" y="2770626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我们先来考察一个具体的例子，然后再总结一般性的规律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87ACD5-F4AB-99B6-D05F-0A18E95243B1}"/>
              </a:ext>
            </a:extLst>
          </p:cNvPr>
          <p:cNvSpPr txBox="1"/>
          <p:nvPr/>
        </p:nvSpPr>
        <p:spPr>
          <a:xfrm>
            <a:off x="5335810" y="33242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如何求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78A8392-7DEC-B450-182E-A35FDDC59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73" y="3235284"/>
            <a:ext cx="1935731" cy="7059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FDEBAF6-3D37-BA79-F434-40AC682E6D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810" y="3933720"/>
            <a:ext cx="2552700" cy="584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821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11014</TotalTime>
  <Words>316</Words>
  <Application>Microsoft Macintosh PowerPoint</Application>
  <PresentationFormat>宽屏</PresentationFormat>
  <Paragraphs>102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微软雅黑</vt:lpstr>
      <vt:lpstr>PingFang SC</vt:lpstr>
      <vt:lpstr>Arial</vt:lpstr>
      <vt:lpstr>verdana</vt:lpstr>
      <vt:lpstr>Office 主题​​</vt:lpstr>
      <vt:lpstr>Equation.KSEE3</vt:lpstr>
      <vt:lpstr>z</vt:lpstr>
      <vt:lpstr>第十一节课： 最大池化层的后向传播推导</vt:lpstr>
      <vt:lpstr>内容预览</vt:lpstr>
      <vt:lpstr>回顾相关课程内容</vt:lpstr>
      <vt:lpstr>为什么要学习本课</vt:lpstr>
      <vt:lpstr>主问题： 如何推导最大池化层的后向传播？</vt:lpstr>
      <vt:lpstr>主问题：如何推导最大池化层的后向传播？</vt:lpstr>
      <vt:lpstr>主问题：如何反向计算误差项？</vt:lpstr>
      <vt:lpstr>主问题：如何反向计算误差项？</vt:lpstr>
      <vt:lpstr>PowerPoint 演示文稿</vt:lpstr>
      <vt:lpstr>PowerPoint 演示文稿</vt:lpstr>
      <vt:lpstr>主问题：如何反向计算误差项？</vt:lpstr>
      <vt:lpstr>任务：实现反向计算误差项</vt:lpstr>
      <vt:lpstr>任务：实现反向计算误差项</vt:lpstr>
      <vt:lpstr>总结</vt:lpstr>
      <vt:lpstr>总结</vt:lpstr>
      <vt:lpstr>参考资料</vt:lpstr>
      <vt:lpstr>扩展阅读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1594</cp:revision>
  <dcterms:created xsi:type="dcterms:W3CDTF">2021-12-21T11:47:00Z</dcterms:created>
  <dcterms:modified xsi:type="dcterms:W3CDTF">2022-12-28T23:39:08Z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