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5" r:id="rId16"/>
    <p:sldId id="1097" r:id="rId17"/>
    <p:sldId id="1101" r:id="rId18"/>
    <p:sldId id="1104" r:id="rId19"/>
    <p:sldId id="1105" r:id="rId20"/>
    <p:sldId id="1106" r:id="rId21"/>
    <p:sldId id="1098" r:id="rId22"/>
    <p:sldId id="1099" r:id="rId23"/>
    <p:sldId id="1100" r:id="rId24"/>
    <p:sldId id="1083" r:id="rId25"/>
    <p:sldId id="1087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“识别手写数字“是否能使用单分类中的交叉熵损失函数？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E7FC2-A0DD-3B00-1944-360F67FB1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19" y="1933544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/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428" t="-1527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表示激活函数输出值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如何单分类误差项公式的基础上改进为多分类误差项的公式，使其满足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交叉熵损失函数修改为下面的公式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4" y="4814092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34207" y="5291027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5114731-CCAC-97C4-A65E-4D3E5DF47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73" y="3830538"/>
            <a:ext cx="430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8D2087-66DC-26A0-823B-B8F63660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46" y="0"/>
            <a:ext cx="7772400" cy="6331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E45B362-C232-59C7-1882-A8A2554A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652387"/>
            <a:ext cx="5650733" cy="1954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093984-3714-741D-571B-41A00487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480830"/>
            <a:ext cx="6214242" cy="4171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，推导误差项的过程是什么？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9F2CAC-31D5-34AC-64AD-DE10FD31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2045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</a:t>
            </a:r>
            <a:r>
              <a:rPr lang="en-US" altLang="zh-CN" dirty="0"/>
              <a:t>Demo</a:t>
            </a:r>
            <a:r>
              <a:rPr lang="zh-CN" altLang="en-US" dirty="0"/>
              <a:t>”中使用交叉熵损失函数和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激活函数，并且加入“通过打印</a:t>
            </a:r>
            <a:r>
              <a:rPr lang="en-US" altLang="zh-CN" dirty="0"/>
              <a:t>loss</a:t>
            </a:r>
            <a:r>
              <a:rPr lang="zh-CN" altLang="en-US" dirty="0"/>
              <a:t>来判断收敛”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刚开始训练时，有什么警告？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注释掉警告代码后，看下</a:t>
            </a:r>
            <a:r>
              <a:rPr lang="en-US" altLang="zh-CN" dirty="0"/>
              <a:t>loss</a:t>
            </a:r>
            <a:r>
              <a:rPr lang="zh-CN" altLang="en-US" dirty="0"/>
              <a:t>的训练速度与之前的代码相比是否明显加快？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找到发生警告的原因？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将输出层的学习率分别变小为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，运行代码，看是否解决了警告，并提升了训练速度？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3518558" y="1561513"/>
            <a:ext cx="800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因为加权和没有做缩小处理，所以比较大，导致梯度很大，所以报“梯度爆炸”的警告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E3D6F-D317-ED35-A24E-93B8C2A03B22}"/>
              </a:ext>
            </a:extLst>
          </p:cNvPr>
          <p:cNvSpPr txBox="1"/>
          <p:nvPr/>
        </p:nvSpPr>
        <p:spPr>
          <a:xfrm>
            <a:off x="3381275" y="2267720"/>
            <a:ext cx="3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将输出层的学习率变小为</a:t>
            </a:r>
            <a:r>
              <a:rPr lang="en-US" altLang="zh-CN" dirty="0"/>
              <a:t>0.1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5FCEF-E55E-1982-CCEC-08D8B7B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09" y="3227444"/>
            <a:ext cx="4429196" cy="332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使用小批量随机梯度下降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任务：识别手写数字使用交叉熵损失函数和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任务：改进代码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1182</Words>
  <Application>Microsoft Macintosh PowerPoint</Application>
  <PresentationFormat>宽屏</PresentationFormat>
  <Paragraphs>217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1419</cp:revision>
  <dcterms:created xsi:type="dcterms:W3CDTF">2021-12-21T11:47:00Z</dcterms:created>
  <dcterms:modified xsi:type="dcterms:W3CDTF">2022-11-27T13:34:21Z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