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07" r:id="rId2"/>
    <p:sldId id="308" r:id="rId3"/>
    <p:sldId id="284" r:id="rId4"/>
    <p:sldId id="1004" r:id="rId5"/>
    <p:sldId id="1044" r:id="rId6"/>
    <p:sldId id="1001" r:id="rId7"/>
    <p:sldId id="1080" r:id="rId8"/>
    <p:sldId id="1090" r:id="rId9"/>
    <p:sldId id="1092" r:id="rId10"/>
    <p:sldId id="1091" r:id="rId11"/>
    <p:sldId id="1082" r:id="rId12"/>
    <p:sldId id="1085" r:id="rId13"/>
    <p:sldId id="1081" r:id="rId14"/>
    <p:sldId id="1086" r:id="rId15"/>
    <p:sldId id="1093" r:id="rId16"/>
    <p:sldId id="1094" r:id="rId17"/>
    <p:sldId id="1095" r:id="rId18"/>
    <p:sldId id="1096" r:id="rId19"/>
    <p:sldId id="1097" r:id="rId20"/>
    <p:sldId id="1098" r:id="rId21"/>
    <p:sldId id="1099" r:id="rId22"/>
    <p:sldId id="1100" r:id="rId23"/>
    <p:sldId id="1083" r:id="rId24"/>
    <p:sldId id="1087" r:id="rId25"/>
    <p:sldId id="537" r:id="rId26"/>
    <p:sldId id="536" r:id="rId27"/>
    <p:sldId id="1014" r:id="rId28"/>
    <p:sldId id="1013" r:id="rId29"/>
    <p:sldId id="997" r:id="rId30"/>
    <p:sldId id="998" r:id="rId31"/>
    <p:sldId id="653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2022/11/9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3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如何加快单分类的训练速度？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86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700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请使用新的交叉熵损失函数实现代码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请每个同学运行代码，与之前的代码比较，看下</a:t>
            </a:r>
            <a:r>
              <a:rPr lang="en-US" altLang="zh-CN" dirty="0"/>
              <a:t>loss</a:t>
            </a:r>
            <a:r>
              <a:rPr lang="zh-CN" altLang="en-US" dirty="0"/>
              <a:t>的训练速度是否加快？是否在</a:t>
            </a:r>
            <a:r>
              <a:rPr lang="en-US" altLang="zh-CN" dirty="0"/>
              <a:t>loss</a:t>
            </a:r>
            <a:r>
              <a:rPr lang="zh-CN" altLang="en-US" dirty="0"/>
              <a:t>很大时训练速度也很快？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84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如何加快多</a:t>
            </a:r>
            <a:r>
              <a:rPr lang="zh-CN" altLang="en-US" dirty="0"/>
              <a:t>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58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“识别手写数字“使用交叉熵损失函数，是否能够加快训练速度？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21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任务：识别手写数字使用交叉熵损失函数	</a:t>
            </a:r>
            <a:endParaRPr lang="en-US" altLang="zh-CN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请使用新的交叉熵损失函数实现代码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请每个同学运行代码，与之前的代码比较，看下</a:t>
            </a:r>
            <a:r>
              <a:rPr lang="en-US" altLang="zh-CN" dirty="0"/>
              <a:t>loss</a:t>
            </a:r>
            <a:r>
              <a:rPr lang="zh-CN" altLang="en-US" dirty="0"/>
              <a:t>的训练速度是否加快？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68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我们发现“识别手写数字“使用交叉熵损失函数后，训练速度反而变慢了，为什么？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9A95A2-654F-69BE-D86D-77F7524B8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75" y="2456333"/>
            <a:ext cx="3797300" cy="2146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A8BDA47-593C-9B1E-4EF2-4EEA29083E4A}"/>
                  </a:ext>
                </a:extLst>
              </p:cNvPr>
              <p:cNvSpPr txBox="1"/>
              <p:nvPr/>
            </p:nvSpPr>
            <p:spPr>
              <a:xfrm>
                <a:off x="2325007" y="4825235"/>
                <a:ext cx="9750041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因为之前的推导公式在多分类下，激活函数的导数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/>
                  <a:t>可能发生了变化，所以</a:t>
                </a: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也需要变化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A8BDA47-593C-9B1E-4EF2-4EEA29083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07" y="4825235"/>
                <a:ext cx="9750041" cy="532966"/>
              </a:xfrm>
              <a:prstGeom prst="rect">
                <a:avLst/>
              </a:prstGeom>
              <a:blipFill>
                <a:blip r:embed="rId4"/>
                <a:stretch>
                  <a:fillRect l="-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267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输出层原来的</a:t>
            </a:r>
            <a:r>
              <a:rPr lang="en-US" altLang="zh-CN" dirty="0"/>
              <a:t>sigmoid</a:t>
            </a:r>
            <a:r>
              <a:rPr lang="zh-CN" altLang="en-US" dirty="0"/>
              <a:t>激活函数是否适用于多分类的情况？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我们使用新的激活函数：</a:t>
            </a:r>
            <a:r>
              <a:rPr lang="en-US" altLang="zh-CN" dirty="0" err="1"/>
              <a:t>softmax</a:t>
            </a:r>
            <a:r>
              <a:rPr lang="zh-CN" altLang="en-US" dirty="0"/>
              <a:t>，作为输出层新的激活函数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Softmax</a:t>
            </a:r>
            <a:r>
              <a:rPr lang="zh-CN" altLang="en-US" dirty="0"/>
              <a:t>的公式是什么？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30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任务：使用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计算“识别手写数字”的输出	</a:t>
            </a:r>
            <a:endParaRPr lang="en-US" altLang="zh-CN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771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请思考误差项的公式是什么样的，才能满足</a:t>
            </a:r>
            <a:r>
              <a:rPr lang="en-US" altLang="zh-CN" dirty="0"/>
              <a:t>loss</a:t>
            </a:r>
            <a:r>
              <a:rPr lang="zh-CN" altLang="en-US" dirty="0"/>
              <a:t>越大误差项就越大（也就是梯度越大），</a:t>
            </a:r>
            <a:r>
              <a:rPr lang="en-US" altLang="zh-CN" dirty="0"/>
              <a:t>loss</a:t>
            </a:r>
            <a:r>
              <a:rPr lang="zh-CN" altLang="en-US" dirty="0"/>
              <a:t>越小误差项就越小（也就是梯度越小）？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所以我们仍然使用交叉熵损失函数，只是把公式修改下</a:t>
            </a:r>
            <a:br>
              <a:rPr lang="en-US" altLang="zh-CN" dirty="0"/>
            </a:br>
            <a:r>
              <a:rPr lang="en-US" altLang="zh-CN" dirty="0"/>
              <a:t>TODO </a:t>
            </a:r>
            <a:r>
              <a:rPr lang="zh-CN" altLang="en-US" dirty="0"/>
              <a:t>公式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请根据该公式推导误差项，看下误差项是否为希望的公式？</a:t>
            </a:r>
            <a:br>
              <a:rPr lang="en-US" altLang="zh-CN" dirty="0"/>
            </a:br>
            <a:r>
              <a:rPr lang="en-US" altLang="zh-CN" dirty="0"/>
              <a:t>TODO </a:t>
            </a:r>
            <a:r>
              <a:rPr lang="zh-CN" altLang="en-US" dirty="0"/>
              <a:t>给出</a:t>
            </a:r>
            <a:r>
              <a:rPr lang="en-US" altLang="zh-CN" dirty="0" err="1"/>
              <a:t>softmax</a:t>
            </a:r>
            <a:r>
              <a:rPr lang="zh-CN" altLang="en-US" dirty="0"/>
              <a:t>求导公式</a:t>
            </a:r>
            <a:br>
              <a:rPr lang="en-US" altLang="zh-CN" dirty="0"/>
            </a:br>
            <a:r>
              <a:rPr lang="en-US" altLang="zh-CN" dirty="0"/>
              <a:t>TODO.</a:t>
            </a:r>
            <a:r>
              <a:rPr lang="zh-CN" altLang="en-US" dirty="0"/>
              <a:t>推导过程？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56CE37-3D71-C476-C215-E51E9A224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519" y="2411046"/>
            <a:ext cx="2895600" cy="736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83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第六节课：</a:t>
            </a:r>
            <a:br>
              <a:rPr lang="en-US" altLang="zh-CN" dirty="0"/>
            </a:br>
            <a:r>
              <a:rPr lang="zh-CN" altLang="en-US" dirty="0"/>
              <a:t>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如何加快多分类的训练速度？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60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938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任务：识别手写数字使用交叉熵损失函数和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有无警告？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与之前的代码相比，</a:t>
            </a:r>
            <a:r>
              <a:rPr lang="en-US" altLang="zh-CN" dirty="0"/>
              <a:t>loss</a:t>
            </a:r>
            <a:r>
              <a:rPr lang="zh-CN" altLang="en-US" dirty="0"/>
              <a:t>的训练速度是否加快？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91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如何改进代码？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将输出层的学习率变小为</a:t>
            </a:r>
            <a:r>
              <a:rPr lang="en-US" altLang="zh-CN" dirty="0"/>
              <a:t>1.0</a:t>
            </a:r>
            <a:r>
              <a:rPr lang="zh-CN" altLang="en-US" dirty="0"/>
              <a:t>，再次运行代码，看下是否解决了问题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为什么“输出层的学习率过大”会发生警告：隐藏层的输出过大？</a:t>
            </a:r>
            <a:br>
              <a:rPr lang="en-US" altLang="zh-CN" dirty="0"/>
            </a:br>
            <a:r>
              <a:rPr lang="en-US" altLang="zh-CN" dirty="0"/>
              <a:t>TODO layer3 learn rate too large -&gt; wMatrixBetweenLayer2Layer3 large -&gt; \delta layer2 too large -&gt; wMatrixBetweenLayer1Layer2 too large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03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3"/>
              </a:rPr>
              <a:t>Improving the way neural networks learn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收敛的速度决定于什么？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全连接层在“判断性别</a:t>
            </a:r>
            <a:r>
              <a:rPr lang="en-US" altLang="zh-CN" dirty="0"/>
              <a:t>Demo</a:t>
            </a:r>
            <a:r>
              <a:rPr lang="zh-CN" altLang="en-US" dirty="0"/>
              <a:t>“的训练时，收敛得比较慢，如何加快收敛？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全连接层在“识别手写数字“的训练时，收敛得比较慢，如何加快收敛？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</a:t>
            </a:r>
            <a:r>
              <a:rPr lang="zh-CN" altLang="en-US" dirty="0"/>
              <a:t>单分类的训练速度？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“判断性别</a:t>
            </a:r>
            <a:r>
              <a:rPr lang="en-US" altLang="zh-CN" dirty="0"/>
              <a:t>Demo</a:t>
            </a:r>
            <a:r>
              <a:rPr lang="zh-CN" altLang="en-US" dirty="0"/>
              <a:t>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收敛的速度决定于什么？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5AB2B9-238A-31BF-A23B-09F08F97986B}"/>
              </a:ext>
            </a:extLst>
          </p:cNvPr>
          <p:cNvSpPr txBox="1"/>
          <p:nvPr/>
        </p:nvSpPr>
        <p:spPr>
          <a:xfrm>
            <a:off x="7918102" y="22106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梯度的大小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我们现在只考虑输出层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使用的是什么激活函数？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输出层的单个神经元的梯度计算公式是什么？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公式中跟输出层相关的变量是哪项？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它的值跟</a:t>
            </a:r>
            <a:r>
              <a:rPr lang="en-US" altLang="zh-CN" dirty="0"/>
              <a:t>loss</a:t>
            </a:r>
            <a:r>
              <a:rPr lang="zh-CN" altLang="en-US" dirty="0"/>
              <a:t>的大小有什么关系？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3A16A2-BA88-5E6B-0B84-352613E5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9" y="1461696"/>
            <a:ext cx="1967766" cy="15779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5D4AB7-F694-1EB3-3AFD-119778087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53" y="4833620"/>
            <a:ext cx="6896100" cy="1498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7D948B-C734-F567-7692-C34A85866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26" y="2024380"/>
            <a:ext cx="2224078" cy="7685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8EBD16-6C53-0538-8302-1C642B4626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65" y="2822151"/>
            <a:ext cx="3042888" cy="1900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40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所以现在</a:t>
            </a:r>
            <a:r>
              <a:rPr lang="en-US" altLang="zh-CN" dirty="0"/>
              <a:t>loss</a:t>
            </a:r>
            <a:r>
              <a:rPr lang="zh-CN" altLang="en-US" dirty="0"/>
              <a:t>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希望它们的关系是什么，才能尽快收敛？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误差项的大小和梯度的大小的关系是什么？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请思考误差项的公式是什么样的，才能满足</a:t>
            </a:r>
            <a:r>
              <a:rPr lang="en-US" altLang="zh-CN" dirty="0"/>
              <a:t>loss</a:t>
            </a:r>
            <a:r>
              <a:rPr lang="zh-CN" altLang="en-US" dirty="0"/>
              <a:t>越大误差项就越大（也就是梯度越大），</a:t>
            </a:r>
            <a:r>
              <a:rPr lang="en-US" altLang="zh-CN" dirty="0"/>
              <a:t>loss</a:t>
            </a:r>
            <a:r>
              <a:rPr lang="zh-CN" altLang="en-US" dirty="0"/>
              <a:t>越小误差项就越小（也就是梯度越小）？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根据误差项的公式，在激活函数不变的情况下（从而激活函数的导数也不变），另一项应该是多少？</a:t>
            </a:r>
            <a:endParaRPr lang="en-US" altLang="zh-CN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所以我们使用新的损失函数：交叉熵损失函数，它能使误差项成为该公式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F07015-2F03-094A-696A-5D50BFACB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82" y="2072273"/>
            <a:ext cx="1624493" cy="4439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41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6396</TotalTime>
  <Words>999</Words>
  <Application>Microsoft Macintosh PowerPoint</Application>
  <PresentationFormat>宽屏</PresentationFormat>
  <Paragraphs>204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微软雅黑</vt:lpstr>
      <vt:lpstr>Arial</vt:lpstr>
      <vt:lpstr>Cambria Math</vt:lpstr>
      <vt:lpstr>Office 主题​​</vt:lpstr>
      <vt:lpstr>Equation.KSEE3</vt:lpstr>
      <vt:lpstr>z</vt:lpstr>
      <vt:lpstr>第六节课： 使用交叉熵损失函数和Softmax激活函数</vt:lpstr>
      <vt:lpstr>内容预览</vt:lpstr>
      <vt:lpstr>回顾相关课程内容</vt:lpstr>
      <vt:lpstr>为什么要学习本课</vt:lpstr>
      <vt:lpstr>主问题：  如何加快单分类的训练速度？</vt:lpstr>
      <vt:lpstr>主问题： 如何加快单分类的训练速度？</vt:lpstr>
      <vt:lpstr>主问题： 如何加快单分类的训练速度？</vt:lpstr>
      <vt:lpstr>主问题： 如何加快单分类的训练速度？</vt:lpstr>
      <vt:lpstr>结学</vt:lpstr>
      <vt:lpstr>任务： 判断性别Demo使用交叉熵损失函数  </vt:lpstr>
      <vt:lpstr>任务：判断性别Demo使用交叉熵损失函数  </vt:lpstr>
      <vt:lpstr>主问题：  如何加快多分类的训练速度？</vt:lpstr>
      <vt:lpstr>主问题： 如何加快多分类的训练速度？</vt:lpstr>
      <vt:lpstr>任务：识别手写数字使用交叉熵损失函数 </vt:lpstr>
      <vt:lpstr>主问题： 如何加快多分类的训练速度？</vt:lpstr>
      <vt:lpstr>主问题： 如何加快多分类的训练速度？</vt:lpstr>
      <vt:lpstr>任务：使用softmax计算“识别手写数字”的输出 </vt:lpstr>
      <vt:lpstr>主问题： 如何加快多分类的训练速度？</vt:lpstr>
      <vt:lpstr>结学</vt:lpstr>
      <vt:lpstr>任务： 判断性别Demo使用交叉熵损失函数  </vt:lpstr>
      <vt:lpstr>任务：识别手写数字使用交叉熵损失函数和softmax激活函数</vt:lpstr>
      <vt:lpstr>任务：改进代码</vt:lpstr>
      <vt:lpstr>任务：改进代码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1375</cp:revision>
  <dcterms:created xsi:type="dcterms:W3CDTF">2021-12-21T11:47:00Z</dcterms:created>
  <dcterms:modified xsi:type="dcterms:W3CDTF">2022-11-09T10:16:20Z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