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537" r:id="rId25"/>
    <p:sldId id="536" r:id="rId26"/>
    <p:sldId id="1014" r:id="rId27"/>
    <p:sldId id="1013" r:id="rId28"/>
    <p:sldId id="997" r:id="rId29"/>
    <p:sldId id="998" r:id="rId30"/>
    <p:sldId id="653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8DE22-CA37-CFC2-07DA-D3E0D867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2124743"/>
            <a:ext cx="4628743" cy="4091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重复上面的过程，对输出层的每个神经元以及神经元的每个权重进行检查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sigmoid/linear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2378510" y="50470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29" y="3592355"/>
            <a:ext cx="2374900" cy="204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970</Words>
  <Application>Microsoft Macintosh PowerPoint</Application>
  <PresentationFormat>宽屏</PresentationFormat>
  <Paragraphs>229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1375</cp:revision>
  <dcterms:created xsi:type="dcterms:W3CDTF">2021-12-21T11:47:00Z</dcterms:created>
  <dcterms:modified xsi:type="dcterms:W3CDTF">2022-11-06T11:37:23Z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