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7" r:id="rId2"/>
    <p:sldId id="308" r:id="rId3"/>
    <p:sldId id="284" r:id="rId4"/>
    <p:sldId id="1004" r:id="rId5"/>
    <p:sldId id="1104" r:id="rId6"/>
    <p:sldId id="1095" r:id="rId7"/>
    <p:sldId id="1118" r:id="rId8"/>
    <p:sldId id="1122" r:id="rId9"/>
    <p:sldId id="1121" r:id="rId10"/>
    <p:sldId id="1083" r:id="rId11"/>
    <p:sldId id="1091" r:id="rId12"/>
    <p:sldId id="537" r:id="rId13"/>
    <p:sldId id="536" r:id="rId14"/>
    <p:sldId id="1014" r:id="rId15"/>
    <p:sldId id="1013" r:id="rId16"/>
    <p:sldId id="997" r:id="rId17"/>
    <p:sldId id="998" r:id="rId18"/>
    <p:sldId id="653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实现最大池化</a:t>
            </a:r>
            <a:r>
              <a:rPr lang="zh-CN" altLang="en-US" dirty="0"/>
              <a:t>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任务：实现最大池化</a:t>
            </a:r>
            <a:r>
              <a:rPr lang="zh-CN" altLang="en-US" dirty="0"/>
              <a:t>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请实现最大池化层的前向传播？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请运行最大池化层的代码，检查前向传播的输出是否正确？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329213-D217-5FED-6FFC-72C91D55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49" y="3160136"/>
            <a:ext cx="6699513" cy="1944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卷积层的后向传播推导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第九节课：</a:t>
            </a:r>
            <a:br>
              <a:rPr lang="en-US" altLang="zh-CN" dirty="0"/>
            </a:br>
            <a:r>
              <a:rPr lang="zh-CN" altLang="en-US" dirty="0"/>
              <a:t>最大池化层的前向传播推导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主问题：如何推导最大池化层的前向传播？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任务：实现最大池化层的前向传播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卷积神经网络的常用架构模式是是什么？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最大池化层在卷积神经网络中的作用是什么？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图1">
            <a:extLst>
              <a:ext uri="{FF2B5EF4-FFF2-40B4-BE49-F238E27FC236}">
                <a16:creationId xmlns:a16="http://schemas.microsoft.com/office/drawing/2014/main" id="{796608E2-10D5-7A92-8971-700D5014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68" y="3111745"/>
            <a:ext cx="7750629" cy="219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如何推导最大池化层的前向传播？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如何推导最大池化层的前向传播？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主问题：如何推导最大池化层的前向传播？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最大池化层的输入和输出是什么？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最大池化层是否包含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  <a:r>
              <a:rPr lang="zh-CN" altLang="en-US" dirty="0"/>
              <a:t>的作用是什么？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有几个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8834F-F5DE-FF38-4F94-D08F710C0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92" y="1678150"/>
            <a:ext cx="3124200" cy="311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96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主问题：如何推导最大池化层的前向传播？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假设有一个</a:t>
            </a:r>
            <a:r>
              <a:rPr lang="en-US" altLang="zh-CN" dirty="0"/>
              <a:t>4*4</a:t>
            </a:r>
            <a:r>
              <a:rPr lang="zh-CN" altLang="en-US" i="1" dirty="0"/>
              <a:t>的</a:t>
            </a:r>
            <a:r>
              <a:rPr lang="en-US" altLang="zh-CN" i="1" dirty="0"/>
              <a:t>Feature Map</a:t>
            </a:r>
            <a:r>
              <a:rPr lang="zh-CN" altLang="en-US" i="1" dirty="0"/>
              <a:t>，使用一个</a:t>
            </a:r>
            <a:r>
              <a:rPr lang="en-US" altLang="zh-CN" i="1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filter</a:t>
            </a:r>
            <a:r>
              <a:rPr lang="zh-CN" altLang="en-US" dirty="0"/>
              <a:t>和步幅为</a:t>
            </a:r>
            <a:r>
              <a:rPr lang="en-US" altLang="zh-CN" dirty="0"/>
              <a:t>2</a:t>
            </a:r>
            <a:r>
              <a:rPr lang="zh-CN" altLang="en-US" dirty="0"/>
              <a:t>的最大池化层，得到一个</a:t>
            </a:r>
            <a:r>
              <a:rPr lang="en-US" altLang="zh-CN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Feature Map</a:t>
            </a:r>
            <a:r>
              <a:rPr lang="zh-CN" altLang="en" dirty="0"/>
              <a:t>，</a:t>
            </a:r>
            <a:r>
              <a:rPr lang="zh-CN" altLang="en-US" dirty="0"/>
              <a:t>如下图所示：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如果输入</a:t>
            </a:r>
            <a:r>
              <a:rPr lang="en-US" altLang="zh-CN" dirty="0"/>
              <a:t>Feature Map</a:t>
            </a:r>
            <a:r>
              <a:rPr lang="zh-CN" altLang="en-US" dirty="0"/>
              <a:t>的深度大于</a:t>
            </a:r>
            <a:r>
              <a:rPr lang="en-US" altLang="zh-CN" dirty="0"/>
              <a:t>1</a:t>
            </a:r>
            <a:r>
              <a:rPr lang="zh-CN" altLang="en-US" dirty="0"/>
              <a:t>，计算的公式是什么？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2EC29C-429C-B1E5-4A1B-459043799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96" y="2316144"/>
            <a:ext cx="3722879" cy="173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E1DAE2-4988-CB59-1847-C07A73C5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4416180"/>
            <a:ext cx="5611568" cy="163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671678-261B-0EB3-0BA2-6E99A544B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26" y="4416180"/>
            <a:ext cx="5633372" cy="1634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6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主问题：如何推导最大池化层的前向传播？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如何计算输出</a:t>
            </a:r>
            <a:r>
              <a:rPr lang="en" altLang="zh-CN" dirty="0"/>
              <a:t>Feature Map</a:t>
            </a:r>
            <a:r>
              <a:rPr lang="zh-CN" altLang="en-US" dirty="0"/>
              <a:t>大小？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063CFD-8C6D-E5AE-4D98-F3BDA06E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03" y="3383584"/>
            <a:ext cx="5487516" cy="256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C5C200-2DD4-2BB7-E6D4-4D2A91B7C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9" y="1778635"/>
            <a:ext cx="4379127" cy="11616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4137AC-4B55-3419-FFC6-909C41C32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7" y="4362310"/>
            <a:ext cx="3998058" cy="13477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00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8086</TotalTime>
  <Words>392</Words>
  <Application>Microsoft Macintosh PowerPoint</Application>
  <PresentationFormat>宽屏</PresentationFormat>
  <Paragraphs>80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PingFang SC</vt:lpstr>
      <vt:lpstr>Arial</vt:lpstr>
      <vt:lpstr>Office 主题​​</vt:lpstr>
      <vt:lpstr>Equation.KSEE3</vt:lpstr>
      <vt:lpstr>z</vt:lpstr>
      <vt:lpstr>第九节课： 最大池化层的前向传播推导</vt:lpstr>
      <vt:lpstr>内容预览</vt:lpstr>
      <vt:lpstr>回顾相关课程内容</vt:lpstr>
      <vt:lpstr>为什么要学习本课</vt:lpstr>
      <vt:lpstr>主问题： 如何推导最大池化层的前向传播？</vt:lpstr>
      <vt:lpstr>主问题：如何推导最大池化层的前向传播？</vt:lpstr>
      <vt:lpstr>主问题：如何推导最大池化层的前向传播？</vt:lpstr>
      <vt:lpstr>主问题：如何推导最大池化层的前向传播？</vt:lpstr>
      <vt:lpstr>任务： 实现最大池化层的前向传播</vt:lpstr>
      <vt:lpstr>任务：实现最大池化层的前向传播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1487</cp:revision>
  <dcterms:created xsi:type="dcterms:W3CDTF">2021-12-21T11:47:00Z</dcterms:created>
  <dcterms:modified xsi:type="dcterms:W3CDTF">2022-12-09T10:14:56Z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