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7" r:id="rId2"/>
    <p:sldId id="308" r:id="rId3"/>
    <p:sldId id="284" r:id="rId4"/>
    <p:sldId id="999" r:id="rId5"/>
    <p:sldId id="1004" r:id="rId6"/>
    <p:sldId id="1000" r:id="rId7"/>
    <p:sldId id="524" r:id="rId8"/>
    <p:sldId id="1001" r:id="rId9"/>
    <p:sldId id="1002" r:id="rId10"/>
    <p:sldId id="1003" r:id="rId11"/>
    <p:sldId id="535" r:id="rId12"/>
    <p:sldId id="525" r:id="rId13"/>
    <p:sldId id="1005" r:id="rId14"/>
    <p:sldId id="996" r:id="rId15"/>
    <p:sldId id="997" r:id="rId16"/>
    <p:sldId id="998" r:id="rId17"/>
    <p:sldId id="1006" r:id="rId18"/>
    <p:sldId id="653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如何</a:t>
            </a:r>
            <a:r>
              <a:rPr lang="zh-CN" altLang="en-US" dirty="0"/>
              <a:t>使用神经元实现</a:t>
            </a:r>
            <a:r>
              <a:rPr lang="en-US" altLang="zh-CN" dirty="0"/>
              <a:t>Demo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06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已知一个人的身高为</a:t>
            </a:r>
            <a:r>
              <a:rPr lang="en-US" altLang="zh-CN" dirty="0">
                <a:sym typeface="+mn-ea"/>
              </a:rPr>
              <a:t>150</a:t>
            </a:r>
            <a:r>
              <a:rPr lang="zh-CN" altLang="en-US" dirty="0">
                <a:sym typeface="+mn-ea"/>
              </a:rPr>
              <a:t>厘米，体重为</a:t>
            </a:r>
            <a:r>
              <a:rPr lang="en-US" altLang="zh-CN" dirty="0">
                <a:sym typeface="+mn-ea"/>
              </a:rPr>
              <a:t>50</a:t>
            </a:r>
            <a:r>
              <a:rPr lang="zh-CN" altLang="en-US" dirty="0">
                <a:sym typeface="+mn-ea"/>
              </a:rPr>
              <a:t>公斤，</a:t>
            </a:r>
            <a:r>
              <a:rPr lang="zh-CN" altLang="en-US" dirty="0"/>
              <a:t>如何使用神经元得到该人的性别（应该为女性）？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神经元的输入和输出是什么？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如何处理数据？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激活函数应该是什么？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需要知道神经元的哪些值？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值是多少？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自学</a:t>
            </a:r>
            <a:r>
              <a:rPr lang="zh-CN" altLang="en-US" dirty="0">
                <a:sym typeface="+mn-ea"/>
              </a:rPr>
              <a:t>、互学、展学</a:t>
            </a:r>
            <a:br>
              <a:rPr dirty="0">
                <a:sym typeface="+mn-ea"/>
              </a:rPr>
            </a:br>
            <a:endParaRPr dirty="0">
              <a:sym typeface="+mn-ea"/>
            </a:endParaRPr>
          </a:p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主问题：如何使用神经元实现</a:t>
            </a:r>
            <a:r>
              <a:rPr lang="en" altLang="zh-CN" dirty="0"/>
              <a:t>Demo</a:t>
            </a:r>
            <a:r>
              <a:rPr lang="zh-CN" altLang="en" dirty="0"/>
              <a:t>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CD41EF-71CE-91D4-B210-46B5FAD3A64E}"/>
              </a:ext>
            </a:extLst>
          </p:cNvPr>
          <p:cNvSpPr txBox="1"/>
          <p:nvPr/>
        </p:nvSpPr>
        <p:spPr>
          <a:xfrm>
            <a:off x="6913263" y="2517712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性别表示为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（男）、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（女）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063A8D-9C69-914F-42E0-F801A46F1C44}"/>
              </a:ext>
            </a:extLst>
          </p:cNvPr>
          <p:cNvSpPr txBox="1"/>
          <p:nvPr/>
        </p:nvSpPr>
        <p:spPr>
          <a:xfrm>
            <a:off x="6913264" y="3568079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权重、偏移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695AF-F89C-1E2A-1752-C38C4BBBCFC9}"/>
              </a:ext>
            </a:extLst>
          </p:cNvPr>
          <p:cNvSpPr txBox="1"/>
          <p:nvPr/>
        </p:nvSpPr>
        <p:spPr>
          <a:xfrm>
            <a:off x="6913263" y="2959211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的任意函数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A0DBFE-35D7-2D06-C439-6AB9D5113723}"/>
                  </a:ext>
                </a:extLst>
              </p:cNvPr>
              <p:cNvSpPr txBox="1"/>
              <p:nvPr/>
            </p:nvSpPr>
            <p:spPr>
              <a:xfrm>
                <a:off x="5606980" y="4803112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A0DBFE-35D7-2D06-C439-6AB9D511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80" y="4803112"/>
                <a:ext cx="3207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输入的数据称为样本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求神经元的权重、偏移的过程叫做训练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根据样本和权重、偏移，代入激活函数得到输出值的过程叫做推理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请用代码实现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任务：给出代码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如何使用神经元得到该人的性别？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代码实现思路？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5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为什么神经元是未知的？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已知激活函数？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黑箱？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神经网络规模大而是黑箱，现在是一个神经元而是白箱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神经元多了，单元 损失函数，修正权重、偏移，得到正确目标值，修正随机，黑箱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修正后是稳定值？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趋近值，准确率，</a:t>
            </a:r>
            <a:br>
              <a:rPr lang="en-US" altLang="zh-CN" dirty="0">
                <a:sym typeface="+mn-ea"/>
              </a:rPr>
            </a:b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激活函数没什么用？不是在训练中得出？如何确定激活函数？</a:t>
            </a:r>
            <a:br>
              <a:rPr lang="en-US" altLang="zh-CN" dirty="0"/>
            </a:br>
            <a:r>
              <a:rPr lang="zh-CN" altLang="en-US" dirty="0"/>
              <a:t>非线性模拟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训练前就已经确定了</a:t>
            </a:r>
            <a:br>
              <a:rPr lang="en-US" altLang="zh-CN" dirty="0"/>
            </a:br>
            <a:r>
              <a:rPr lang="zh-CN" altLang="en-US" dirty="0"/>
              <a:t>根据模型？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神经网络神经元激活函数都不同？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如何确定权重？</a:t>
            </a:r>
            <a:br>
              <a:rPr lang="en-US" altLang="zh-CN" dirty="0"/>
            </a:br>
            <a:r>
              <a:rPr lang="zh-CN" altLang="en-US" dirty="0"/>
              <a:t>批量试？</a:t>
            </a:r>
            <a:br>
              <a:rPr lang="en-US" altLang="zh-CN" dirty="0"/>
            </a:br>
            <a:r>
              <a:rPr lang="zh-CN" altLang="en-US" dirty="0"/>
              <a:t>数学优化？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单一神经元构建神经网络？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不同层级网络，损失函数如何作用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7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</a:t>
            </a:r>
            <a:r>
              <a:rPr lang="zh-CN" altLang="en-US"/>
              <a:t>设计（上）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" altLang="zh-CN" dirty="0"/>
              <a:t>Demo</a:t>
            </a:r>
            <a:r>
              <a:rPr lang="zh-CN" altLang="en-US" dirty="0"/>
              <a:t>需求分析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主问题：如何使用神经元实现</a:t>
            </a:r>
            <a:r>
              <a:rPr lang="en" altLang="zh-CN" dirty="0"/>
              <a:t>Demo</a:t>
            </a:r>
            <a:r>
              <a:rPr lang="zh-CN" altLang="en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什么是神经元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如何根据一个人的身高和</a:t>
            </a:r>
            <a:r>
              <a:rPr lang="zh-CN" altLang="en-US" dirty="0"/>
              <a:t>体重，使用神经元推测出</a:t>
            </a:r>
            <a:r>
              <a:rPr lang="zh-CN" altLang="en-US" dirty="0">
                <a:sym typeface="+mn-ea"/>
              </a:rPr>
              <a:t>该人的性别？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第一节课：课程介绍</a:t>
            </a:r>
            <a:br>
              <a:rPr lang="zh-CN" altLang="en-US" dirty="0"/>
            </a:br>
            <a:r>
              <a:rPr lang="en-US" altLang="zh-CN" dirty="0"/>
              <a:t>- </a:t>
            </a:r>
            <a:r>
              <a:rPr lang="zh-CN" altLang="en-US" dirty="0"/>
              <a:t>深度学习在图形学中有什么应用？</a:t>
            </a:r>
            <a:br>
              <a:rPr lang="zh-CN" altLang="en-US" dirty="0"/>
            </a:b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6C73D-0D8E-0628-F5D5-539BF4279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73" y="2886806"/>
            <a:ext cx="5316554" cy="3026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Demo需求分析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需求是什么</a:t>
            </a:r>
            <a:r>
              <a:rPr lang="zh-CN" altLang="en-US" dirty="0"/>
              <a:t>？</a:t>
            </a:r>
            <a:endParaRPr lang="en-US" dirty="0"/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r>
              <a:rPr lang="en" altLang="zh-CN" dirty="0"/>
              <a:t>Demo</a:t>
            </a:r>
            <a:r>
              <a:rPr lang="zh-CN" altLang="en-US" dirty="0"/>
              <a:t>需求分析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给出一个人的身高</a:t>
            </a:r>
            <a:r>
              <a:rPr lang="zh-CN" altLang="en-US" dirty="0"/>
              <a:t>、体重，能够通过深度学习推测出他的性别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altLang="zh-CN" dirty="0" err="1"/>
              <a:t>什么是神经元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什么是神经元？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计算公式是什么？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主问题：什么是神经元？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014507" y="3579861"/>
            <a:ext cx="65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如上图所示，一个神经元具有一个偏移值</a:t>
            </a:r>
            <a:r>
              <a:rPr lang="en-US" altLang="zh-CN" dirty="0"/>
              <a:t>b</a:t>
            </a:r>
            <a:r>
              <a:rPr lang="zh-CN" altLang="en-US" dirty="0"/>
              <a:t>和多个权重值</a:t>
            </a:r>
            <a:r>
              <a:rPr lang="en-US" altLang="zh-CN" dirty="0"/>
              <a:t>w</a:t>
            </a:r>
            <a:r>
              <a:rPr lang="zh-CN" altLang="en-US" dirty="0"/>
              <a:t>，接受多个输入值</a:t>
            </a:r>
            <a:r>
              <a:rPr lang="en-US" altLang="zh-CN" dirty="0"/>
              <a:t>x</a:t>
            </a:r>
            <a:r>
              <a:rPr lang="zh-CN" altLang="en-US" dirty="0"/>
              <a:t>，返回一个输出值</a:t>
            </a:r>
            <a:r>
              <a:rPr lang="en-US" altLang="zh-CN" dirty="0"/>
              <a:t>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BB6A0-FCBB-DA76-069F-B5B3165AE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28348"/>
            <a:ext cx="2933700" cy="1549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8C6561-2E29-C919-A893-DF63624CDB72}"/>
                  </a:ext>
                </a:extLst>
              </p:cNvPr>
              <p:cNvSpPr txBox="1"/>
              <p:nvPr/>
            </p:nvSpPr>
            <p:spPr>
              <a:xfrm>
                <a:off x="3637503" y="4903596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8C6561-2E29-C919-A893-DF63624C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503" y="4903596"/>
                <a:ext cx="3207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522</Words>
  <Application>Microsoft Macintosh PowerPoint</Application>
  <PresentationFormat>宽屏</PresentationFormat>
  <Paragraphs>63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Cambria Math</vt:lpstr>
      <vt:lpstr>Office 主题​​</vt:lpstr>
      <vt:lpstr>z</vt:lpstr>
      <vt:lpstr>第二节课： “判断性别”Demo需求分析和初步设计（上）</vt:lpstr>
      <vt:lpstr>内容预览</vt:lpstr>
      <vt:lpstr>为什么要学习本课？</vt:lpstr>
      <vt:lpstr>回顾相关课程内容</vt:lpstr>
      <vt:lpstr>主问题：Demo需求分析</vt:lpstr>
      <vt:lpstr>主问题：Demo需求分析</vt:lpstr>
      <vt:lpstr>主问题：什么是神经元？</vt:lpstr>
      <vt:lpstr>主问题：什么是神经元？</vt:lpstr>
      <vt:lpstr>主问题：如何使用神经元实现Demo？</vt:lpstr>
      <vt:lpstr>主问题：如何使用神经元实现Demo？</vt:lpstr>
      <vt:lpstr>任务：给出代码</vt:lpstr>
      <vt:lpstr>结学</vt:lpstr>
      <vt:lpstr>下节课预告</vt:lpstr>
      <vt:lpstr>PowerPoint 演示文稿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1177</cp:revision>
  <dcterms:created xsi:type="dcterms:W3CDTF">2021-12-21T11:47:00Z</dcterms:created>
  <dcterms:modified xsi:type="dcterms:W3CDTF">2022-08-23T08:06:57Z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