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1006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根据输入层的输入计算输出层的输出</a:t>
            </a:r>
            <a:r>
              <a:rPr lang="zh-CN" altLang="en-US" dirty="0"/>
              <a:t>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3F841-4311-4E64-7065-82374685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03" y="2209043"/>
            <a:ext cx="6256738" cy="2114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从输入层开始，依次传入每层，得到每层的输出并且最后传到输出层，得到最后的输出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为什么神经元是未知的？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已知激活函数？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黑箱？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神经网络规模大而是黑箱，现在是一个神经元而是白箱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神经元多了，单元 损失函数，修正权重、偏移，得到正确目标值，修正随机，黑箱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修正后是稳定值？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趋近值，准确率，</a:t>
            </a: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激活函数没什么用？不是在训练中得出？如何确定激活函数？</a:t>
            </a:r>
            <a:br>
              <a:rPr lang="en-US" altLang="zh-CN" dirty="0"/>
            </a:br>
            <a:r>
              <a:rPr lang="zh-CN" altLang="en-US" dirty="0"/>
              <a:t>非线性模拟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训练前就已经确定了</a:t>
            </a:r>
            <a:br>
              <a:rPr lang="en-US" altLang="zh-CN" dirty="0"/>
            </a:br>
            <a:r>
              <a:rPr lang="zh-CN" altLang="en-US" dirty="0"/>
              <a:t>根据模型？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神经网络神经元激活函数都不同？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如何确定权重？</a:t>
            </a:r>
            <a:br>
              <a:rPr lang="en-US" altLang="zh-CN" dirty="0"/>
            </a:br>
            <a:r>
              <a:rPr lang="zh-CN" altLang="en-US" dirty="0"/>
              <a:t>批量试？</a:t>
            </a:r>
            <a:br>
              <a:rPr lang="en-US" altLang="zh-CN" dirty="0"/>
            </a:br>
            <a:r>
              <a:rPr lang="zh-CN" altLang="en-US" dirty="0"/>
              <a:t>数学优化？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单一神经元构建神经网络？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不同层级网络，损失函数如何作用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zh-CN" altLang="en-US" dirty="0"/>
              <a:t>主问题：什么是神经元？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什么是训练？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什么是推理？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17891" y="2873829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应该如何扩展，才能求出一组解（一组权重、偏移）？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628906" y="4263886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如何根据输入层的输入计算输出层的输出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A50B3-63B2-3622-A07F-1C7D3B27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38416"/>
            <a:ext cx="4127500" cy="2667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06E96D-0B23-CBE9-B06F-20CB901C9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1" y="3742572"/>
            <a:ext cx="6256738" cy="2114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538</Words>
  <Application>Microsoft Macintosh PowerPoint</Application>
  <PresentationFormat>宽屏</PresentationFormat>
  <Paragraphs>56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1212</cp:revision>
  <dcterms:created xsi:type="dcterms:W3CDTF">2021-12-21T11:47:00Z</dcterms:created>
  <dcterms:modified xsi:type="dcterms:W3CDTF">2022-08-23T09:45:40Z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