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999" r:id="rId6"/>
    <p:sldId id="1000" r:id="rId7"/>
    <p:sldId id="1006" r:id="rId8"/>
    <p:sldId id="524" r:id="rId9"/>
    <p:sldId id="1007" r:id="rId10"/>
    <p:sldId id="537" r:id="rId11"/>
    <p:sldId id="536" r:id="rId12"/>
    <p:sldId id="1014" r:id="rId13"/>
    <p:sldId id="1013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TODO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主问题：向量化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E93D789-F9CE-CD64-9F4A-1F355237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5" y="3845859"/>
            <a:ext cx="2929156" cy="29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0DEC8E-90BD-F866-126D-9A07B36AB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289550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如果增加隐藏层中的神经元数量，是否会修改前向传播的计算公式？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如何才能不修改公式，只调整参数即可？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如何扩展判断性别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的三层神经网络，从而处理更多的输入参数和输出数据？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FC943D-0ABB-EFCB-FE5D-96510484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0" y="3649659"/>
            <a:ext cx="41275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82E7CE-F636-7379-946C-D358E1F88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66" y="4018056"/>
            <a:ext cx="5693709" cy="1663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一个神经元的输出的计算公式是什么？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如果增加输入参数，那么：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5" y="3907933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329274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增加输入参数的话需要改变公式吗？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3" y="3136950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EA614-406F-3266-6725-93E29D8AF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49" y="3233112"/>
            <a:ext cx="4994501" cy="28656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请将神经元的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函数改为向量化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303</Words>
  <Application>Microsoft Macintosh PowerPoint</Application>
  <PresentationFormat>宽屏</PresentationFormat>
  <Paragraphs>54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Office 主题​​</vt:lpstr>
      <vt:lpstr>Equation.KSEE3</vt:lpstr>
      <vt:lpstr>z</vt:lpstr>
      <vt:lpstr>第三节课： 全连接层的前向和后向传播推导（上）</vt:lpstr>
      <vt:lpstr>内容预览</vt:lpstr>
      <vt:lpstr>回顾相关课程内容</vt:lpstr>
      <vt:lpstr>为什么要学习本课？</vt:lpstr>
      <vt:lpstr>主问题：向量化</vt:lpstr>
      <vt:lpstr>为什么要向量化？</vt:lpstr>
      <vt:lpstr>主问题：向量化</vt:lpstr>
      <vt:lpstr>任务：实现向量化</vt:lpstr>
      <vt:lpstr>总结</vt:lpstr>
      <vt:lpstr>总结</vt:lpstr>
      <vt:lpstr>参考资料</vt:lpstr>
      <vt:lpstr>下节课预告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1259</cp:revision>
  <dcterms:created xsi:type="dcterms:W3CDTF">2021-12-21T11:47:00Z</dcterms:created>
  <dcterms:modified xsi:type="dcterms:W3CDTF">2022-10-30T01:03:09Z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