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7" r:id="rId2"/>
    <p:sldId id="308" r:id="rId3"/>
    <p:sldId id="284" r:id="rId4"/>
    <p:sldId id="961" r:id="rId5"/>
    <p:sldId id="999" r:id="rId6"/>
    <p:sldId id="564" r:id="rId7"/>
    <p:sldId id="962" r:id="rId8"/>
    <p:sldId id="988" r:id="rId9"/>
    <p:sldId id="963" r:id="rId10"/>
    <p:sldId id="964" r:id="rId11"/>
    <p:sldId id="1000" r:id="rId12"/>
    <p:sldId id="995" r:id="rId13"/>
    <p:sldId id="996" r:id="rId14"/>
    <p:sldId id="997" r:id="rId15"/>
    <p:sldId id="998" r:id="rId16"/>
    <p:sldId id="653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24" y="7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5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neuralnetworksanddeeplearning.com/index.html" TargetMode="External"/><Relationship Id="rId3" Type="http://schemas.openxmlformats.org/officeDocument/2006/relationships/hyperlink" Target="https://www.zhihu.com/question/26006703" TargetMode="External"/><Relationship Id="rId7" Type="http://schemas.openxmlformats.org/officeDocument/2006/relationships/hyperlink" Target="https://www.bilibili.com/video/BV1FT4y1E74V?vd_source=9fcdb7c5d92e95429d4dd9af0380937b" TargetMode="Externa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1.xml"/><Relationship Id="rId6" Type="http://schemas.openxmlformats.org/officeDocument/2006/relationships/hyperlink" Target="https://tangshusen.me/Dive-into-DL-PyTorch/#/" TargetMode="External"/><Relationship Id="rId5" Type="http://schemas.openxmlformats.org/officeDocument/2006/relationships/hyperlink" Target="https://www.cnblogs.com/charlotte77/tag/%E6%B7%B1%E5%BA%A6%E5%AD%A6%E4%B9%A0/" TargetMode="External"/><Relationship Id="rId4" Type="http://schemas.openxmlformats.org/officeDocument/2006/relationships/hyperlink" Target="https://www.zybuluo.com/hanbingtao/note/433855" TargetMode="External"/><Relationship Id="rId9" Type="http://schemas.openxmlformats.org/officeDocument/2006/relationships/hyperlink" Target="https://gpuweb.github.io/gpuwe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632034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E41677-47A1-BE78-7C8A-8DBEB5BBE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课程介绍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实现“判断性别”</a:t>
            </a:r>
            <a:r>
              <a:rPr lang="en" altLang="zh-CN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推导前向传播和梯度下降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基于全连接层实现“识别手写数字”</a:t>
            </a:r>
            <a:r>
              <a:rPr lang="en" altLang="zh-CN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基于卷积神经网络实现“判断性别”</a:t>
            </a:r>
            <a:r>
              <a:rPr lang="en" altLang="zh-CN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基于卷积神经网络实现“识别手写数字”</a:t>
            </a:r>
            <a:r>
              <a:rPr lang="en" altLang="zh-CN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实现优化算法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 err="1"/>
              <a:t>LeNet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 err="1"/>
              <a:t>AlexNet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实现多个</a:t>
            </a:r>
            <a:r>
              <a:rPr lang="en" altLang="zh-CN" dirty="0"/>
              <a:t>Backend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基于卷积神经网络实现“降噪”</a:t>
            </a:r>
            <a:r>
              <a:rPr lang="en" altLang="zh-CN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改进“降噪”</a:t>
            </a:r>
            <a:r>
              <a:rPr lang="en" altLang="zh-CN" dirty="0"/>
              <a:t>Demo</a:t>
            </a:r>
            <a:endParaRPr lang="en" altLang="zh-CN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09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dirty="0">
                <a:sym typeface="+mn-ea"/>
              </a:rPr>
              <a:t>相关的学习资源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>
                <a:hlinkClick r:id="rId3"/>
              </a:rPr>
              <a:t>深度学习如何入门？</a:t>
            </a:r>
            <a:endParaRPr lang="en-US" altLang="zh-CN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/>
              </a:rPr>
              <a:t>零基础入门深度学习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5"/>
              </a:rPr>
              <a:t>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《</a:t>
            </a:r>
            <a:r>
              <a:rPr lang="zh-CN" altLang="en-US" dirty="0">
                <a:hlinkClick r:id="rId6"/>
              </a:rPr>
              <a:t>动手学深度学习</a:t>
            </a:r>
            <a:r>
              <a:rPr lang="en-US" altLang="zh-CN" dirty="0">
                <a:hlinkClick r:id="rId6"/>
              </a:rPr>
              <a:t>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7"/>
              </a:rPr>
              <a:t>吴恩达深度学习视频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8"/>
              </a:rPr>
              <a:t>Neural Networks and Deep Learning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9" action="ppaction://hlinkfile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" dirty="0"/>
              <a:t>需求</a:t>
            </a:r>
            <a:r>
              <a:rPr lang="zh-CN" altLang="en-US" dirty="0"/>
              <a:t>分析和初步设计</a:t>
            </a:r>
            <a:endParaRPr lang="en" altLang="zh-CN" dirty="0"/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第一节课：课程介绍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课程简介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为什么要学习深度学习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使用“学本式教学”的方法来讲课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技术栈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课程特色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学员收益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课程大纲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相关的学习资源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本课程主要学习全连接和卷积神经网络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本课程带领大家从</a:t>
            </a:r>
            <a:r>
              <a:rPr lang="en-US" altLang="zh-CN" dirty="0"/>
              <a:t>0</a:t>
            </a:r>
            <a:r>
              <a:rPr lang="zh-CN" altLang="en-US" dirty="0"/>
              <a:t>开始，进行数学推导，并且实现可以运行的</a:t>
            </a:r>
            <a:r>
              <a:rPr lang="en" altLang="zh-CN" dirty="0"/>
              <a:t>Demo</a:t>
            </a:r>
            <a:r>
              <a:rPr lang="zh-CN" altLang="en-US" dirty="0"/>
              <a:t>程序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课程简介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深度学习和图形学渲染的结合和应用 </a:t>
            </a:r>
            <a:endParaRPr lang="zh-CN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为什么要学习深度学习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课程使用“学本式教学”的方式，以学生为本。以学习者为中心。以学习者的学习为本，以学习者的能力发展为本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通过全程提问（学生讨论回答）、零讲解的方式来讲课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“学本式教学”需要学生高度参与课程，通过自己和小组合作回答课程的所有问题，并在课程中现场写代码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学本式教学</a:t>
            </a:r>
            <a:r>
              <a:rPr lang="en-US" altLang="zh-CN" dirty="0">
                <a:sym typeface="+mn-ea"/>
              </a:rPr>
              <a:t>”</a:t>
            </a:r>
            <a:r>
              <a:rPr dirty="0">
                <a:sym typeface="+mn-ea"/>
              </a:rPr>
              <a:t>的方法来讲课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Rescript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零基础上手学习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从0开始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进行数学推导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实现可以运行的</a:t>
            </a:r>
            <a:r>
              <a:rPr lang="en" altLang="zh-CN" dirty="0"/>
              <a:t>Demo</a:t>
            </a:r>
            <a:r>
              <a:rPr lang="zh-CN" altLang="en-US" dirty="0"/>
              <a:t>程序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课程特色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掌握深度学习的数学推导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获得深度学习的实战经验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了解深度学习在图形学中的应用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学员收益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334</Words>
  <Application>Microsoft Macintosh PowerPoint</Application>
  <PresentationFormat>宽屏</PresentationFormat>
  <Paragraphs>59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Office 主题​​</vt:lpstr>
      <vt:lpstr>z</vt:lpstr>
      <vt:lpstr>第一节课：课程介绍</vt:lpstr>
      <vt:lpstr>内容预览</vt:lpstr>
      <vt:lpstr>课程简介</vt:lpstr>
      <vt:lpstr>为什么要学习深度学习</vt:lpstr>
      <vt:lpstr>使用“学本式教学”的方法来讲课</vt:lpstr>
      <vt:lpstr>技术栈</vt:lpstr>
      <vt:lpstr>课程特色</vt:lpstr>
      <vt:lpstr>学员收益</vt:lpstr>
      <vt:lpstr>课程大纲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1147</cp:revision>
  <dcterms:created xsi:type="dcterms:W3CDTF">2021-12-21T11:47:00Z</dcterms:created>
  <dcterms:modified xsi:type="dcterms:W3CDTF">2022-08-15T10:32:18Z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C88F59C883BA4CFAAEB3A05D0135437E</vt:lpwstr>
  </property>
</Properties>
</file>