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1065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D7BA62-8910-45C3-D693-2787FB010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84" y="2103512"/>
            <a:ext cx="4301200" cy="4228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根据导数定义公式计算出期望的梯度值，和第一步获得的梯度值进行比较，误差应该小于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重复上面的过程，对输出层的每个神经元的每个权重进行检查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在通过后向传播计算隐藏层的梯度时，需要输出层的误差项，它是多少？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 or 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2378510" y="50470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266279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29" y="3592355"/>
            <a:ext cx="2374900" cy="204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请重构代码，消除重复代码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9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1016</Words>
  <Application>Microsoft Macintosh PowerPoint</Application>
  <PresentationFormat>宽屏</PresentationFormat>
  <Paragraphs>245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1380</cp:revision>
  <dcterms:created xsi:type="dcterms:W3CDTF">2021-12-21T11:47:00Z</dcterms:created>
  <dcterms:modified xsi:type="dcterms:W3CDTF">2022-11-09T11:27:26Z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