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07" r:id="rId8"/>
    <p:sldId id="1008" r:id="rId9"/>
    <p:sldId id="1009" r:id="rId10"/>
    <p:sldId id="1010" r:id="rId11"/>
    <p:sldId id="1011" r:id="rId12"/>
    <p:sldId id="537" r:id="rId13"/>
    <p:sldId id="536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</a:t>
            </a:r>
            <a:r>
              <a:rPr lang="en-US" altLang="zh-CN" dirty="0" err="1"/>
              <a:t>根据输入层的输入</a:t>
            </a:r>
            <a:r>
              <a:rPr lang="zh-CN" altLang="en-US" dirty="0"/>
              <a:t>，最终得到</a:t>
            </a:r>
            <a:r>
              <a:rPr lang="en-US" altLang="zh-CN" dirty="0" err="1"/>
              <a:t>输出层的输出</a:t>
            </a:r>
            <a:r>
              <a:rPr lang="zh-CN" altLang="en-US" dirty="0"/>
              <a:t>？”的过程称为前向传播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主问题：什么是前向传播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3F841-4311-4E64-7065-82374685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03" y="2209043"/>
            <a:ext cx="6256738" cy="2114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74025D-0F65-958B-59EC-B331331A08C0}"/>
              </a:ext>
            </a:extLst>
          </p:cNvPr>
          <p:cNvSpPr txBox="1"/>
          <p:nvPr/>
        </p:nvSpPr>
        <p:spPr>
          <a:xfrm>
            <a:off x="1768510" y="46599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从输入层开始，依次传入每层，得到每层的输出；</a:t>
            </a:r>
            <a:endParaRPr kumimoji="1" lang="en-US" altLang="zh-CN" dirty="0"/>
          </a:p>
          <a:p>
            <a:r>
              <a:rPr kumimoji="1" lang="zh-CN" altLang="en-US" dirty="0"/>
              <a:t>最后传到输出层，得到最后的输出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请修改神经元代码，提出神经元的前向传播</a:t>
            </a:r>
            <a:r>
              <a:rPr lang="en-US" altLang="zh-CN" dirty="0"/>
              <a:t>forward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请在神经元代码的基础上，实现神经网络的前向传播和推理（训练函数不用实现）？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推理函数需要修改吗？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任务：用代码实现神经网络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</a:t>
            </a:r>
            <a:r>
              <a:rPr lang="zh-CN" altLang="en-US"/>
              <a:t>设计（下）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主问题：什么是前向传播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需求分析和初步设计（上）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已知一个人的身高为</a:t>
            </a:r>
            <a:r>
              <a:rPr lang="en-US" altLang="zh-CN" dirty="0"/>
              <a:t>150</a:t>
            </a:r>
            <a:r>
              <a:rPr lang="zh-CN" altLang="en-US" dirty="0"/>
              <a:t>厘米，体重为</a:t>
            </a:r>
            <a:r>
              <a:rPr lang="en-US" altLang="zh-CN" dirty="0"/>
              <a:t>50</a:t>
            </a:r>
            <a:r>
              <a:rPr lang="zh-CN" altLang="en-US" dirty="0"/>
              <a:t>公斤，如何使用神经元得到该人的性别（应该为女性）？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什么是推理？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展示标准实现代码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什么是神经网络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已知两个人的身高和体重，能否使用神经元得到他们的性别（一男一女）？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78181" y="3429000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train</a:t>
            </a:r>
            <a:r>
              <a:rPr lang="zh-CN" altLang="en-US" dirty="0"/>
              <a:t>函数：给出一组权重、偏移，使得结果为分别为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dirty="0"/>
              <a:t>激活函数不变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/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已知四个人的身高和体重，能否使用神经元得到他们的性别？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如何扩展，才能有解？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65176" y="4263886"/>
            <a:ext cx="76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因为权重、偏移为未知量，总数量为</a:t>
            </a:r>
            <a:r>
              <a:rPr lang="en-US" altLang="zh-CN" dirty="0"/>
              <a:t>3</a:t>
            </a:r>
            <a:r>
              <a:rPr lang="zh-CN" altLang="en-US" dirty="0"/>
              <a:t>，小于方程的数量（</a:t>
            </a:r>
            <a:r>
              <a:rPr lang="en-US" altLang="zh-CN" dirty="0"/>
              <a:t>4</a:t>
            </a:r>
            <a:r>
              <a:rPr lang="zh-CN" altLang="en-US" dirty="0"/>
              <a:t>），所以无解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48B3-4D91-FC33-C44D-2EBC93727D1C}"/>
              </a:ext>
            </a:extLst>
          </p:cNvPr>
          <p:cNvSpPr txBox="1"/>
          <p:nvPr/>
        </p:nvSpPr>
        <p:spPr>
          <a:xfrm>
            <a:off x="4481565" y="521509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使用神经网络，增加权重、偏移的数量！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请设计一个最简单的神经网络</a:t>
            </a:r>
            <a:r>
              <a:rPr lang="zh-CN" altLang="en-US" dirty="0"/>
              <a:t>？（有几层？每层有几个神经元？）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如何根据输入层的输入</a:t>
            </a:r>
            <a:r>
              <a:rPr lang="zh-CN" altLang="en-US" dirty="0"/>
              <a:t>，最终得到</a:t>
            </a:r>
            <a:r>
              <a:rPr lang="en-US" dirty="0" err="1"/>
              <a:t>输出层的输出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现在有几个未知解？能够有解了吗？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A50B3-63B2-3622-A07F-1C7D3B27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38416"/>
            <a:ext cx="4127500" cy="2667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06E96D-0B23-CBE9-B06F-20CB901C9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1" y="3742572"/>
            <a:ext cx="6256738" cy="2114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3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什么是前向传播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472</Words>
  <Application>Microsoft Macintosh PowerPoint</Application>
  <PresentationFormat>宽屏</PresentationFormat>
  <Paragraphs>63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“判断性别”Demo需求分析和初步设计（中）</vt:lpstr>
      <vt:lpstr>内容预览</vt:lpstr>
      <vt:lpstr>回顾相关课程内容</vt:lpstr>
      <vt:lpstr>主问题：什么是神经网络</vt:lpstr>
      <vt:lpstr>主问题：什么是神经网络</vt:lpstr>
      <vt:lpstr>主问题：什么是神经网络</vt:lpstr>
      <vt:lpstr>主问题：什么是神经网络</vt:lpstr>
      <vt:lpstr>主问题：什么是前向传播</vt:lpstr>
      <vt:lpstr>主问题：什么是前向传播</vt:lpstr>
      <vt:lpstr>任务：用代码实现神经网络</vt:lpstr>
      <vt:lpstr>总结</vt:lpstr>
      <vt:lpstr>总结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1234</cp:revision>
  <dcterms:created xsi:type="dcterms:W3CDTF">2021-12-21T11:47:00Z</dcterms:created>
  <dcterms:modified xsi:type="dcterms:W3CDTF">2022-08-23T11:49:00Z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