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3" r:id="rId16"/>
    <p:sldId id="1094" r:id="rId17"/>
    <p:sldId id="1095" r:id="rId18"/>
    <p:sldId id="1096" r:id="rId19"/>
    <p:sldId id="1097" r:id="rId20"/>
    <p:sldId id="1098" r:id="rId21"/>
    <p:sldId id="1099" r:id="rId22"/>
    <p:sldId id="1100" r:id="rId23"/>
    <p:sldId id="1083" r:id="rId24"/>
    <p:sldId id="1087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“识别手写数字“使用交叉熵损失函数，是否能够加快训练速度？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我们发现“识别手写数字“使用交叉熵损失函数后，训练速度反而变慢了，为什么？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A95A2-654F-69BE-D86D-77F7524B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5" y="2456333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/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因为之前的推导公式在多分类下，激活函数的导数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可能发生了变化，所以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也需要变化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blipFill>
                <a:blip r:embed="rId4"/>
                <a:stretch>
                  <a:fillRect l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6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我们使用新的激活函数：</a:t>
            </a:r>
            <a:r>
              <a:rPr lang="en-US" altLang="zh-CN" dirty="0" err="1"/>
              <a:t>softmax</a:t>
            </a:r>
            <a:r>
              <a:rPr lang="zh-CN" altLang="en-US" dirty="0"/>
              <a:t>，作为输出层新的激活函数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的公式是什么？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计算“识别手写数字”的输出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7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越大误差项就越大（也就是梯度越大），</a:t>
            </a:r>
            <a:r>
              <a:rPr lang="en-US" altLang="zh-CN" dirty="0"/>
              <a:t>loss</a:t>
            </a:r>
            <a:r>
              <a:rPr lang="zh-CN" altLang="en-US" dirty="0"/>
              <a:t>越小误差项就越小（也就是梯度越小）？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所以我们仍然使用交叉熵损失函数，只是把公式修改下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请根据该公式推导误差项，看下误差项是否为希望的公式？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softmax</a:t>
            </a:r>
            <a:r>
              <a:rPr lang="zh-CN" altLang="en-US" dirty="0"/>
              <a:t>求导公式</a:t>
            </a:r>
            <a:br>
              <a:rPr lang="en-US" altLang="zh-CN" dirty="0"/>
            </a:br>
            <a:r>
              <a:rPr lang="en-US" altLang="zh-CN" dirty="0"/>
              <a:t>TODO.</a:t>
            </a:r>
            <a:r>
              <a:rPr lang="zh-CN" altLang="en-US" dirty="0"/>
              <a:t>推导过程？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6CE37-3D71-C476-C215-E51E9A22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19" y="2411046"/>
            <a:ext cx="2895600" cy="73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有无警告？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与之前的代码相比，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将输出层的学习率变小为</a:t>
            </a:r>
            <a:r>
              <a:rPr lang="en-US" altLang="zh-CN" dirty="0"/>
              <a:t>1.0</a:t>
            </a:r>
            <a:r>
              <a:rPr lang="zh-CN" altLang="en-US" dirty="0"/>
              <a:t>，再次运行代码，看下是否解决了问题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为什么需要将输出层的学习率变小？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为什么“输出层的学习率过大”会发生警告：隐藏层的输出过大？</a:t>
            </a:r>
            <a:br>
              <a:rPr lang="en-US" altLang="zh-CN" dirty="0"/>
            </a:br>
            <a:r>
              <a:rPr lang="en-US" altLang="zh-CN" dirty="0"/>
              <a:t>TODO layer3 learn rate too large -&gt; wMatrixBetweenLayer2Layer3 large -&gt; \delta layer2 too large -&gt; wMatrixBetweenLayer1Layer2 too large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1051719" y="4383075"/>
            <a:ext cx="1129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因为之前的输出层的激活函数是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，所以在求激活函数的导数时对加权和进行了缩小的处理，</a:t>
            </a:r>
            <a:endParaRPr kumimoji="1" lang="en-US" altLang="zh-CN" dirty="0"/>
          </a:p>
          <a:p>
            <a:r>
              <a:rPr kumimoji="1" lang="zh-CN" altLang="en-US" dirty="0"/>
              <a:t>这样会导致输出层的误差项变小，从而导致输出层的梯度变小；</a:t>
            </a:r>
            <a:endParaRPr kumimoji="1" lang="en-US" altLang="zh-CN" dirty="0"/>
          </a:p>
          <a:p>
            <a:r>
              <a:rPr kumimoji="1" lang="zh-CN" altLang="en-US" dirty="0"/>
              <a:t>而现在激活函数换成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后，在求激活函数的导数时就没有对加权和进行缩小处理了，所以输出层的梯度就变大了，所以学习率就要对应地变小，从而使得梯度下降公式中的权重值的变化范围维持不变。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我们使用新的损失函数：交叉熵损失函数，它能使误差项成为该公式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13" y="341414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1183</Words>
  <Application>Microsoft Macintosh PowerPoint</Application>
  <PresentationFormat>宽屏</PresentationFormat>
  <Paragraphs>220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任务：识别手写数字使用交叉熵损失函数 </vt:lpstr>
      <vt:lpstr>主问题： 如何加快多分类的训练速度？</vt:lpstr>
      <vt:lpstr>主问题： 如何加快多分类的训练速度？</vt:lpstr>
      <vt:lpstr>任务：使用softmax计算“识别手写数字”的输出 </vt:lpstr>
      <vt:lpstr>主问题： 如何加快多分类的训练速度？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1387</cp:revision>
  <dcterms:created xsi:type="dcterms:W3CDTF">2021-12-21T11:47:00Z</dcterms:created>
  <dcterms:modified xsi:type="dcterms:W3CDTF">2022-11-24T13:33:18Z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