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85" r:id="rId9"/>
    <p:sldId id="1081" r:id="rId10"/>
    <p:sldId id="1082" r:id="rId11"/>
    <p:sldId id="1086" r:id="rId12"/>
    <p:sldId id="1087" r:id="rId13"/>
    <p:sldId id="1083" r:id="rId14"/>
    <p:sldId id="1084" r:id="rId15"/>
    <p:sldId id="537" r:id="rId16"/>
    <p:sldId id="536" r:id="rId17"/>
    <p:sldId id="1014" r:id="rId18"/>
    <p:sldId id="1013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d2l.ai/chapter_optimization/minibatch-sg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4650058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如图所示是梯度下降算法的几何意义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随机梯度下降算法是否总能达到极小值处？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可能会出现什么情况？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小批量随机梯度下降是如何改进的？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C57CE428-B9A7-752A-B927-42CA0053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4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我们再从代数上来理解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梯度下降的公式是什么？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对于小批量随机梯度下降，梯度等于什么？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 </a:t>
            </a:r>
            <a:r>
              <a:rPr lang="zh-CN" altLang="en-US" dirty="0"/>
              <a:t>如何计算期望？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 </a:t>
            </a:r>
            <a:r>
              <a:rPr lang="zh-CN" altLang="en-US" dirty="0"/>
              <a:t>如何计算标准差？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相比随机梯度下降，期望是否一样？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相比随机梯度下降，标准差是否下降了？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F8318-CD28-79FC-619E-988F965E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1477834"/>
            <a:ext cx="2260600" cy="876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463C5F-ABB7-EF19-3D73-47A8F79E516C}"/>
              </a:ext>
            </a:extLst>
          </p:cNvPr>
          <p:cNvSpPr txBox="1"/>
          <p:nvPr/>
        </p:nvSpPr>
        <p:spPr>
          <a:xfrm>
            <a:off x="8018584" y="3429000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TODO </a:t>
            </a:r>
            <a:r>
              <a:rPr kumimoji="1" lang="zh-CN" altLang="en-US" dirty="0"/>
              <a:t>公式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2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从几何上来看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三种更新权重方法接近损失函数的极小值的情况是什么？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从代数上来看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小批量随机梯度下降相比随机梯度下降，期望和标准差有无变化？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EDE4F-4BD3-C28A-83B8-53CCDD82B211}"/>
              </a:ext>
            </a:extLst>
          </p:cNvPr>
          <p:cNvSpPr txBox="1"/>
          <p:nvPr/>
        </p:nvSpPr>
        <p:spPr>
          <a:xfrm>
            <a:off x="9047564" y="1778635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TODO </a:t>
            </a:r>
            <a:r>
              <a:rPr kumimoji="1" lang="zh-CN" altLang="en-US" dirty="0"/>
              <a:t>三种方法的图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7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请在“识别手写数字”</a:t>
            </a:r>
            <a:r>
              <a:rPr lang="en-US" altLang="zh-CN" dirty="0"/>
              <a:t>Demo</a:t>
            </a:r>
            <a:r>
              <a:rPr lang="zh-CN" altLang="en-US" dirty="0"/>
              <a:t>中实现小批量随机梯度下降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请每个同学都运行代码，看下运行结果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请每个同学都运行之前的实现代码，比较两者的不同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每轮</a:t>
            </a:r>
            <a:r>
              <a:rPr lang="en-US" altLang="zh-CN" dirty="0"/>
              <a:t>epoch</a:t>
            </a:r>
            <a:r>
              <a:rPr lang="zh-CN" altLang="en-US" dirty="0"/>
              <a:t>的时间是否减少？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11.5. </a:t>
            </a:r>
            <a:r>
              <a:rPr lang="zh-CN" altLang="en-US" dirty="0">
                <a:sym typeface="+mn-ea"/>
                <a:hlinkClick r:id="rId3"/>
              </a:rPr>
              <a:t>小批量随机梯度下降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4"/>
              </a:rPr>
              <a:t>mini-batch </a:t>
            </a:r>
            <a:r>
              <a:rPr lang="zh-CN" altLang="en-US" dirty="0">
                <a:sym typeface="+mn-ea"/>
                <a:hlinkClick r:id="rId4"/>
              </a:rPr>
              <a:t>在优化算法中的意义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卷积层的前向和后向传播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第七节课：</a:t>
            </a:r>
            <a:br>
              <a:rPr lang="en-US" altLang="zh-CN" dirty="0"/>
            </a:br>
            <a:r>
              <a:rPr lang="zh-CN" altLang="en-US" dirty="0"/>
              <a:t>使用小批量随机梯度下降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如何改进随机梯度下降算法？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如何更接近损失函数的极小值？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我们现在使用什么方法更新权重？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除此之外还有什么方法吗？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它们分别是如何更新权重的？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哪种方法更能利用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但是该方法有什么问题？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能否提出一个折中的方法？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该方法有什么优势？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/>
            </a:br>
            <a:r>
              <a:rPr lang="zh-CN" altLang="en-US" dirty="0"/>
              <a:t>如何更接近损失函数的极小值？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491</Words>
  <Application>Microsoft Macintosh PowerPoint</Application>
  <PresentationFormat>宽屏</PresentationFormat>
  <Paragraphs>135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Office 主题​​</vt:lpstr>
      <vt:lpstr>Equation.KSEE3</vt:lpstr>
      <vt:lpstr>z</vt:lpstr>
      <vt:lpstr>第七节课： 使用小批量随机梯度下降</vt:lpstr>
      <vt:lpstr>内容预览</vt:lpstr>
      <vt:lpstr>回顾相关课程内容</vt:lpstr>
      <vt:lpstr>为什么要学习本课</vt:lpstr>
      <vt:lpstr>主问题： 如何充分利用CPU缓存？  </vt:lpstr>
      <vt:lpstr>主问题：如何充分利用CPU缓存？</vt:lpstr>
      <vt:lpstr>主问题：如何充分利用CPU缓存？</vt:lpstr>
      <vt:lpstr>主问题： 如何更接近损失函数的极小值？  </vt:lpstr>
      <vt:lpstr>主问题：如何更接近损失函数的极小值？ </vt:lpstr>
      <vt:lpstr>主问题：如何更接近损失函数的极小值？ </vt:lpstr>
      <vt:lpstr>结学</vt:lpstr>
      <vt:lpstr>任务：实现小批量随机梯度下降</vt:lpstr>
      <vt:lpstr>任务：实现小批量随机梯度下降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1377</cp:revision>
  <dcterms:created xsi:type="dcterms:W3CDTF">2021-12-21T11:47:00Z</dcterms:created>
  <dcterms:modified xsi:type="dcterms:W3CDTF">2022-11-11T23:36:43Z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