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7" r:id="rId2"/>
    <p:sldId id="308" r:id="rId3"/>
    <p:sldId id="284" r:id="rId4"/>
    <p:sldId id="1004" r:id="rId5"/>
    <p:sldId id="1054" r:id="rId6"/>
    <p:sldId id="1044" r:id="rId7"/>
    <p:sldId id="1001" r:id="rId8"/>
    <p:sldId id="1055" r:id="rId9"/>
    <p:sldId id="1056" r:id="rId10"/>
    <p:sldId id="1057" r:id="rId11"/>
    <p:sldId id="1058" r:id="rId12"/>
    <p:sldId id="1045" r:id="rId13"/>
    <p:sldId id="1046" r:id="rId14"/>
    <p:sldId id="1051" r:id="rId15"/>
    <p:sldId id="1047" r:id="rId16"/>
    <p:sldId id="1048" r:id="rId17"/>
    <p:sldId id="1052" r:id="rId18"/>
    <p:sldId id="1053" r:id="rId19"/>
    <p:sldId id="1049" r:id="rId20"/>
    <p:sldId id="1050" r:id="rId21"/>
    <p:sldId id="537" r:id="rId22"/>
    <p:sldId id="536" r:id="rId23"/>
    <p:sldId id="1014" r:id="rId24"/>
    <p:sldId id="1013" r:id="rId25"/>
    <p:sldId id="997" r:id="rId26"/>
    <p:sldId id="998" r:id="rId27"/>
    <p:sldId id="653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ai-edu/%E5%9F%BA%E7%A1%80%E6%95%99%E7%A8%8B/A2-%E7%A5%9E%E7%BB%8F%E7%BD%91%E7%BB%9C%E5%9F%BA%E6%9C%AC%E5%8E%9F%E7%90%86/%E7%AC%AC5%E6%AD%A5%20-%20%E9%9D%9E%E7%BA%BF%E6%80%A7%E5%88%86%E7%B1%BB/12.2-%E6%A2%AF%E5%BA%A6%E6%A3%80%E6%9F%A5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任务：实现改进的导数的计算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如何修改导数的定义公式，从而减小误差</a:t>
            </a:r>
            <a:r>
              <a:rPr lang="en-US" altLang="zh-CN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如该图所示，红色是真实的导数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蓝色虚线是目前导数定义求得的导数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如何修改导数的定义公式为绿色的虚线？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请实现改进的导数的计算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E8DE22-CA37-CFC2-07DA-D3E0D8675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2124743"/>
            <a:ext cx="4628743" cy="40917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0DC119-5074-25E4-A850-399411F63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2" y="1513539"/>
            <a:ext cx="2946400" cy="87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86A999-9422-00E2-62CC-CF8E5C517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55" y="4658661"/>
            <a:ext cx="3492500" cy="68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34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请用刚刚写的代码计算下面的函数，查看是否有误差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误差是否小于</a:t>
            </a:r>
            <a:r>
              <a:rPr lang="en-US" altLang="zh-CN" dirty="0"/>
              <a:t>1</a:t>
            </a:r>
            <a:r>
              <a:rPr lang="en" altLang="zh-CN" dirty="0"/>
              <a:t>e-5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57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如何对输出层进行梯度检查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5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主问题：梯度检查的思路是什么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2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实现输出层的梯度检查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0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1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主问题：梯度检查的思路是什么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05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实现隐藏层的梯度检查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22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30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梯度检查的思路是什么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3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第四节课：全连接层的梯度检查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主问题：梯度检查的思路是什么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9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12.2 </a:t>
            </a:r>
            <a:r>
              <a:rPr lang="zh-CN" altLang="en-US" dirty="0">
                <a:sym typeface="+mn-ea"/>
                <a:hlinkClick r:id="rId3"/>
              </a:rPr>
              <a:t>梯度检查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78" y="2869952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第三节课：全连接层的前向和后向传播推导（下）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反向传播算法计算的结果是什么？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计算梯度有什么用？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0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如何验证反向传播计算的梯度是否正确？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通过测试用例来验证神经网络的输入和输出？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如何保证输出是正确的？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还有其它办法吗？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梯度检查的思路是什么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导数的定义是什么？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D76668-4B9E-BE1B-1168-60A156226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24" y="1730905"/>
            <a:ext cx="1638300" cy="55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ACFB27-CEDE-2B45-A9BA-EE721E44F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1572155"/>
            <a:ext cx="2946400" cy="87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94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请用刚刚写的代码计算下面的函数，查看是否有误差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</a:t>
            </a:r>
            <a:r>
              <a:rPr lang="zh-CN" altLang="en-US" dirty="0"/>
              <a:t>如果太小（如</a:t>
            </a:r>
            <a:r>
              <a:rPr lang="en-US" altLang="zh-CN" dirty="0"/>
              <a:t>1e-10</a:t>
            </a:r>
            <a:r>
              <a:rPr lang="zh-CN" altLang="en-US" dirty="0"/>
              <a:t>），结果是什么？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误差是否小于</a:t>
            </a:r>
            <a:r>
              <a:rPr lang="en-US" altLang="zh-CN" dirty="0"/>
              <a:t>1</a:t>
            </a:r>
            <a:r>
              <a:rPr lang="en" altLang="zh-CN" dirty="0"/>
              <a:t>e-5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432</Words>
  <Application>Microsoft Macintosh PowerPoint</Application>
  <PresentationFormat>宽屏</PresentationFormat>
  <Paragraphs>145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微软雅黑</vt:lpstr>
      <vt:lpstr>Arial</vt:lpstr>
      <vt:lpstr>Office 主题​​</vt:lpstr>
      <vt:lpstr>Equation.KSEE3</vt:lpstr>
      <vt:lpstr>z</vt:lpstr>
      <vt:lpstr>第四节课：全连接层的梯度检查</vt:lpstr>
      <vt:lpstr>内容预览</vt:lpstr>
      <vt:lpstr>回顾相关课程内容</vt:lpstr>
      <vt:lpstr>回顾相关课程内容</vt:lpstr>
      <vt:lpstr>为什么要学习本课</vt:lpstr>
      <vt:lpstr>主问题：梯度检查的思路是什么？</vt:lpstr>
      <vt:lpstr>任务：实现导数的计算</vt:lpstr>
      <vt:lpstr>任务：计算函数的导数</vt:lpstr>
      <vt:lpstr>任务：实现改进的导数的计算</vt:lpstr>
      <vt:lpstr>任务：计算函数的导数</vt:lpstr>
      <vt:lpstr>主问题：如何对输出层进行梯度检查？</vt:lpstr>
      <vt:lpstr>主问题：梯度检查的思路是什么？</vt:lpstr>
      <vt:lpstr>任务：实现输出层的梯度检查</vt:lpstr>
      <vt:lpstr>主问题：如何对隐藏层进行梯度检查？</vt:lpstr>
      <vt:lpstr>主问题：梯度检查的思路是什么？</vt:lpstr>
      <vt:lpstr>任务：实现隐藏层的梯度检查</vt:lpstr>
      <vt:lpstr>任务：整合全连接层的梯度检查</vt:lpstr>
      <vt:lpstr>主问题：梯度检查的思路是什么？</vt:lpstr>
      <vt:lpstr>主问题：梯度检查的思路是什么？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1353</cp:revision>
  <dcterms:created xsi:type="dcterms:W3CDTF">2021-12-21T11:47:00Z</dcterms:created>
  <dcterms:modified xsi:type="dcterms:W3CDTF">2022-11-05T11:25:05Z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