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7" r:id="rId2"/>
    <p:sldId id="308" r:id="rId3"/>
    <p:sldId id="284" r:id="rId4"/>
    <p:sldId id="1004" r:id="rId5"/>
    <p:sldId id="1000" r:id="rId6"/>
    <p:sldId id="524" r:id="rId7"/>
    <p:sldId id="1018" r:id="rId8"/>
    <p:sldId id="1015" r:id="rId9"/>
    <p:sldId id="1019" r:id="rId10"/>
    <p:sldId id="1016" r:id="rId11"/>
    <p:sldId id="1009" r:id="rId12"/>
    <p:sldId id="1013" r:id="rId13"/>
    <p:sldId id="1014" r:id="rId14"/>
    <p:sldId id="537" r:id="rId15"/>
    <p:sldId id="536" r:id="rId16"/>
    <p:sldId id="996" r:id="rId17"/>
    <p:sldId id="997" r:id="rId18"/>
    <p:sldId id="998" r:id="rId19"/>
    <p:sldId id="653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4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6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为什么引入损失函数？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有了损失函数，如何具体判断得到一组权重、偏移是合适的呢？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9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什么是随机梯度下降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0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如何用数值分析的方法求一个函数的最小值点？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主问题：什么是随机梯度下降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669882" y="4027506"/>
            <a:ext cx="10668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首先，我们随便选择一个点开始，比如上图的𝑥</a:t>
            </a:r>
            <a:r>
              <a:rPr lang="en-US" altLang="zh-CN" dirty="0"/>
              <a:t>0</a:t>
            </a:r>
            <a:r>
              <a:rPr lang="zh-CN" altLang="en" dirty="0"/>
              <a:t>。</a:t>
            </a:r>
            <a:r>
              <a:rPr lang="zh-CN" altLang="en-US" dirty="0"/>
              <a:t>接下来，每次迭代修改𝑋为𝑥</a:t>
            </a:r>
            <a:r>
              <a:rPr lang="en-US" altLang="zh-CN" dirty="0"/>
              <a:t>1,</a:t>
            </a:r>
            <a:r>
              <a:rPr lang="zh-CN" altLang="en-US" dirty="0"/>
              <a:t>𝑥</a:t>
            </a:r>
            <a:r>
              <a:rPr lang="en-US" altLang="zh-CN" dirty="0"/>
              <a:t>2,</a:t>
            </a:r>
            <a:r>
              <a:rPr lang="zh-CN" altLang="en-US" dirty="0"/>
              <a:t>𝑥</a:t>
            </a:r>
            <a:r>
              <a:rPr lang="en-US" altLang="zh-CN" dirty="0"/>
              <a:t>3</a:t>
            </a:r>
            <a:r>
              <a:rPr lang="en" altLang="zh-CN" dirty="0"/>
              <a:t>......</a:t>
            </a:r>
            <a:r>
              <a:rPr lang="zh-CN" altLang="en-US" dirty="0"/>
              <a:t>经过数次迭代后最终达到函数最小值点。</a:t>
            </a:r>
          </a:p>
          <a:p>
            <a:r>
              <a:rPr lang="zh-CN" altLang="en-US" dirty="0"/>
              <a:t>你可能要问了，为啥每次修改𝑋</a:t>
            </a:r>
            <a:r>
              <a:rPr lang="zh-CN" altLang="en" dirty="0"/>
              <a:t>，</a:t>
            </a:r>
            <a:r>
              <a:rPr lang="zh-CN" altLang="en-US" dirty="0"/>
              <a:t>都能往函数最小值那个方向前进呢？这里的奥秘在于，我们每次都是向函数𝑦</a:t>
            </a:r>
            <a:r>
              <a:rPr lang="en-US" altLang="zh-CN" dirty="0"/>
              <a:t>=</a:t>
            </a:r>
            <a:r>
              <a:rPr lang="zh-CN" altLang="en-US" dirty="0"/>
              <a:t>𝑓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dirty="0"/>
              <a:t>)</a:t>
            </a:r>
            <a:r>
              <a:rPr lang="en" altLang="zh-CN" dirty="0"/>
              <a:t> </a:t>
            </a:r>
            <a:r>
              <a:rPr lang="zh-CN" altLang="en-US" dirty="0"/>
              <a:t>的梯度的相反方向来修改𝑋</a:t>
            </a:r>
            <a:r>
              <a:rPr lang="zh-CN" altLang="en" dirty="0"/>
              <a:t>。</a:t>
            </a:r>
            <a:endParaRPr lang="en-US" altLang="zh-CN" dirty="0"/>
          </a:p>
          <a:p>
            <a:br>
              <a:rPr lang="zh-CN" altLang="en" dirty="0"/>
            </a:br>
            <a:r>
              <a:rPr lang="zh-CN" altLang="en-US" dirty="0"/>
              <a:t>什么是梯度呢？梯度是一个向量，它指向函数值上升最快的方向。显然，梯度的反方向当然就是函数值下降最快的方向了。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AA015EA-9252-0E83-3389-90E8F9BC1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60" y="1001233"/>
            <a:ext cx="2869418" cy="29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A206F3-E6C9-8B07-7E3B-DA8656C21F4E}"/>
              </a:ext>
            </a:extLst>
          </p:cNvPr>
          <p:cNvSpPr txBox="1"/>
          <p:nvPr/>
        </p:nvSpPr>
        <p:spPr>
          <a:xfrm>
            <a:off x="3439441" y="222870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求出来的是极小值点还是最小值点？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ED3169-22B7-E688-4D5F-F885D3E05C40}"/>
              </a:ext>
            </a:extLst>
          </p:cNvPr>
          <p:cNvSpPr txBox="1"/>
          <p:nvPr/>
        </p:nvSpPr>
        <p:spPr>
          <a:xfrm>
            <a:off x="3439441" y="271902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如何求最小值点？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90B67-64EE-C831-0B55-2E9B3481799D}"/>
              </a:ext>
            </a:extLst>
          </p:cNvPr>
          <p:cNvSpPr txBox="1"/>
          <p:nvPr/>
        </p:nvSpPr>
        <p:spPr>
          <a:xfrm>
            <a:off x="3080518" y="3213716"/>
            <a:ext cx="53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再取多组值来判断（可升级为小批量随机梯度下降）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所以，求一个函数的极小值点的算法（梯度下降算法）总结成公式是什么？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求损失函数的极小值点的梯度下降算法总结</a:t>
            </a:r>
            <a:r>
              <a:rPr lang="zh-CN" altLang="en-US"/>
              <a:t>成公式是</a:t>
            </a:r>
            <a:r>
              <a:rPr lang="zh-CN" altLang="en-US" dirty="0"/>
              <a:t>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主问题：什么是随机梯度下降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E1BB4B-4930-A511-8F51-C1F7BB816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01" y="4392363"/>
            <a:ext cx="2844800" cy="1955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2C841F-5821-AC4B-7C03-51C3D60CB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57" y="2597150"/>
            <a:ext cx="6235700" cy="1663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如何避免陷入局部最优？</a:t>
            </a:r>
            <a:br>
              <a:rPr lang="en-US" altLang="zh-CN" dirty="0"/>
            </a:br>
            <a:r>
              <a:rPr lang="zh-CN" altLang="en-US" dirty="0"/>
              <a:t>再取一组值来判断；</a:t>
            </a:r>
            <a:br>
              <a:rPr lang="en-US" altLang="zh-CN" dirty="0"/>
            </a:br>
            <a:r>
              <a:rPr lang="zh-CN" altLang="en-US" dirty="0"/>
              <a:t>小批量随机梯度下降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主问题：什么是损失函数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主问题：什么是随机梯度下降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需求分析和初步设计（中）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什么是神经网络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为什么引入神经网络？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前向传播算法包括哪些步骤？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E5FE0D-D076-E529-838A-01114266E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82" y="2095500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什么是损失函数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虽然神经网络的未知量的数量比起神经元来说更多，但如果推理的样本数量比神经网络的未知量的数量更多时，该怎么办？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继续增加神经网络中的权重、偏移数量（如增加层、增加每层的神经元）？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在训练后仍然会得到一组权重、偏移，但在推理阶段对于每个样本推理的输出值仍然等于真实值吗？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我们希望的结果是什么？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为什么引入损失函数？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98176" y="4308435"/>
            <a:ext cx="7956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不能，因为：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这会增加计算成本；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样本数量可以任意多，但无法无限地</a:t>
            </a:r>
            <a:r>
              <a:rPr lang="zh-CN" altLang="en-US" dirty="0"/>
              <a:t>增加神经网络中的权重、偏移数量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079F-C248-EF2A-2DEB-18F7A634B2BE}"/>
              </a:ext>
            </a:extLst>
          </p:cNvPr>
          <p:cNvSpPr txBox="1"/>
          <p:nvPr/>
        </p:nvSpPr>
        <p:spPr>
          <a:xfrm>
            <a:off x="4235751" y="5441156"/>
            <a:ext cx="795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保持</a:t>
            </a:r>
            <a:r>
              <a:rPr lang="zh-CN" altLang="en-US" dirty="0"/>
              <a:t>神经网络中的权重、偏移数量不变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849366-9447-8166-763E-4E276C245DB4}"/>
              </a:ext>
            </a:extLst>
          </p:cNvPr>
          <p:cNvSpPr txBox="1"/>
          <p:nvPr/>
        </p:nvSpPr>
        <p:spPr>
          <a:xfrm>
            <a:off x="1887835" y="5878336"/>
            <a:ext cx="795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每个样本推理的输出值尽量接近真实值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因此，在训练时需要得到一组合适的权重、偏移，使得每个样本推理的输出值尽量接近真实值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那么，如何具体判断得到的一组权重、偏移是合适的呢？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为什么引入损失函数？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079F-C248-EF2A-2DEB-18F7A634B2BE}"/>
              </a:ext>
            </a:extLst>
          </p:cNvPr>
          <p:cNvSpPr txBox="1"/>
          <p:nvPr/>
        </p:nvSpPr>
        <p:spPr>
          <a:xfrm>
            <a:off x="2456953" y="3903027"/>
            <a:ext cx="869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需要引入损失函数𝐸，用来在训练阶段度量在推理阶段的输出值和真实值的误差大小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损失函数的表达式是什么？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值是什么？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自变量、常量分别是什么？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主问题：什么是损失函数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079F-C248-EF2A-2DEB-18F7A634B2BE}"/>
              </a:ext>
            </a:extLst>
          </p:cNvPr>
          <p:cNvSpPr txBox="1"/>
          <p:nvPr/>
        </p:nvSpPr>
        <p:spPr>
          <a:xfrm>
            <a:off x="7735579" y="3718361"/>
            <a:ext cx="273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𝑒</a:t>
            </a:r>
            <a:r>
              <a:rPr lang="en-US" altLang="zh-CN" dirty="0"/>
              <a:t>=</a:t>
            </a:r>
            <a:r>
              <a:rPr lang="zh-CN" altLang="en-US" dirty="0"/>
              <a:t>𝐸</a:t>
            </a:r>
            <a:r>
              <a:rPr lang="en-US" altLang="zh-CN" dirty="0"/>
              <a:t>(</a:t>
            </a:r>
            <a:r>
              <a:rPr lang="zh-CN" altLang="en-US" dirty="0"/>
              <a:t>𝑦输出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0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有了损失函数，如何具体判断得到的一组权重、偏移是合适的呢？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希望得到损失函数的最大值还是最小值？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此时的自变量（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输出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就是合适的</m:t>
                    </m:r>
                  </m:oMath>
                </a14:m>
                <a:r>
                  <a:rPr lang="zh-CN" altLang="en-US" dirty="0"/>
                  <a:t>的值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输出</m:t>
                        </m:r>
                      </m:sub>
                    </m:sSub>
                  </m:oMath>
                </a14:m>
                <a:r>
                  <a:rPr lang="zh-CN" altLang="en-US" dirty="0"/>
                  <a:t>跟权重、偏移是什么关系？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损失函数的表达式更新为：𝑒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𝐸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𝑤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𝑏</a:t>
                </a:r>
                <a:r>
                  <a:rPr lang="en-US" altLang="zh-CN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所以如何具体判断得到的一组权重、偏移是合适的呢？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自学、互学、展学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>
                  <a:sym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主问题：什么是损失函数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079F-C248-EF2A-2DEB-18F7A634B2BE}"/>
              </a:ext>
            </a:extLst>
          </p:cNvPr>
          <p:cNvSpPr txBox="1"/>
          <p:nvPr/>
        </p:nvSpPr>
        <p:spPr>
          <a:xfrm>
            <a:off x="6512118" y="2083083"/>
            <a:ext cx="443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根据上面的公式可知是函数映射关系，其中前者是函数的值，后者是函数的自变量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2DDA1-E478-F5E1-FC89-C63AB104BE7C}"/>
                  </a:ext>
                </a:extLst>
              </p:cNvPr>
              <p:cNvSpPr txBox="1"/>
              <p:nvPr/>
            </p:nvSpPr>
            <p:spPr>
              <a:xfrm>
                <a:off x="7495430" y="1305483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2DDA1-E478-F5E1-FC89-C63AB104B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430" y="1305483"/>
                <a:ext cx="3207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F5FDE68-961E-4F56-4372-047B84CCE053}"/>
              </a:ext>
            </a:extLst>
          </p:cNvPr>
          <p:cNvSpPr txBox="1"/>
          <p:nvPr/>
        </p:nvSpPr>
        <p:spPr>
          <a:xfrm>
            <a:off x="6512118" y="2792100"/>
            <a:ext cx="443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是自变量还是常量？为什么？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B4D79-06D1-FCA4-CF9A-60235C8E48DE}"/>
              </a:ext>
            </a:extLst>
          </p:cNvPr>
          <p:cNvSpPr txBox="1"/>
          <p:nvPr/>
        </p:nvSpPr>
        <p:spPr>
          <a:xfrm>
            <a:off x="6928237" y="3285631"/>
            <a:ext cx="526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是常量。</a:t>
            </a:r>
            <a:endParaRPr kumimoji="1" lang="en-US" altLang="zh-CN" dirty="0"/>
          </a:p>
          <a:p>
            <a:r>
              <a:rPr kumimoji="1" lang="zh-CN" altLang="en-US" dirty="0"/>
              <a:t>因为损失函数用于在训练阶段确定合适的权重和偏移，而此时输入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是已知的（如为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个样本数据）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8F1434-B3F4-45C5-C621-CBBF36D2758F}"/>
              </a:ext>
            </a:extLst>
          </p:cNvPr>
          <p:cNvSpPr txBox="1"/>
          <p:nvPr/>
        </p:nvSpPr>
        <p:spPr>
          <a:xfrm>
            <a:off x="3172570" y="5098448"/>
            <a:ext cx="72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求出损失函数的最小值，此时作为自变量的权重、偏移就是合适的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3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900</Words>
  <Application>Microsoft Macintosh PowerPoint</Application>
  <PresentationFormat>宽屏</PresentationFormat>
  <Paragraphs>90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“判断性别”Demo需求分析和初步设计（下1）</vt:lpstr>
      <vt:lpstr>内容预览</vt:lpstr>
      <vt:lpstr>回顾相关课程内容</vt:lpstr>
      <vt:lpstr>主问题：什么是损失函数</vt:lpstr>
      <vt:lpstr>为什么引入损失函数？</vt:lpstr>
      <vt:lpstr>为什么引入损失函数？</vt:lpstr>
      <vt:lpstr>主问题：什么是损失函数</vt:lpstr>
      <vt:lpstr>主问题：什么是损失函数</vt:lpstr>
      <vt:lpstr>结学</vt:lpstr>
      <vt:lpstr>主问题：什么是随机梯度下降</vt:lpstr>
      <vt:lpstr>主问题：什么是随机梯度下降</vt:lpstr>
      <vt:lpstr>主问题：什么是随机梯度下降</vt:lpstr>
      <vt:lpstr>总结</vt:lpstr>
      <vt:lpstr>总结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1350</cp:revision>
  <dcterms:created xsi:type="dcterms:W3CDTF">2021-12-21T11:47:00Z</dcterms:created>
  <dcterms:modified xsi:type="dcterms:W3CDTF">2022-10-30T00:50:52Z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