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308" r:id="rId3"/>
    <p:sldId id="284" r:id="rId4"/>
    <p:sldId id="1004" r:id="rId5"/>
    <p:sldId id="1001" r:id="rId6"/>
    <p:sldId id="1005" r:id="rId7"/>
    <p:sldId id="1002" r:id="rId8"/>
    <p:sldId id="1009" r:id="rId9"/>
    <p:sldId id="1011" r:id="rId10"/>
    <p:sldId id="1008" r:id="rId11"/>
    <p:sldId id="537" r:id="rId12"/>
    <p:sldId id="536" r:id="rId13"/>
    <p:sldId id="1014" r:id="rId14"/>
    <p:sldId id="1013" r:id="rId15"/>
    <p:sldId id="997" r:id="rId16"/>
    <p:sldId id="998" r:id="rId17"/>
    <p:sldId id="653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请实现</a:t>
            </a:r>
            <a:r>
              <a:rPr lang="zh-CN" altLang="en-US" dirty="0"/>
              <a:t>全连接层的前向传播的代码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使用下图的神经网络结构，运行代码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全连接层的前向传播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0FE9D3-F7C9-BDD0-B1BC-A914529F3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46" y="2822515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74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 dirty="0"/>
              <a:t>第三节</a:t>
            </a:r>
            <a:r>
              <a:rPr lang="zh-CN" altLang="en-US"/>
              <a:t>课：全</a:t>
            </a:r>
            <a:r>
              <a:rPr lang="zh-CN" altLang="en-US" dirty="0"/>
              <a:t>连接层的前向和后向传播</a:t>
            </a:r>
            <a:r>
              <a:rPr lang="zh-CN" altLang="en-US"/>
              <a:t>推导（下）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全连接层的前向和后向传播推导（中）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主问题：如何推导全连接层的前向传播？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第三节课：全连接层的前向和后向传播推导（上）</a:t>
            </a:r>
            <a:endParaRPr lang="zh-CN" alt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为什么要向量化？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向量化后神经元的计算公式是什么？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EC18ED2A-7876-FD18-4B0A-E5BC1B41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92" y="2164580"/>
            <a:ext cx="4434174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496BC54E-3CEB-9434-3B85-1E9E6ABDA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08" y="4838065"/>
            <a:ext cx="33147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BC1AA2-1F4B-48AB-0880-1533A0747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18" y="3429000"/>
            <a:ext cx="3687131" cy="25549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全连接层的前向传播？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什么情况下需要增加输入层的神经元个数？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什么情况下需要增加隐藏层的神经元个数？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什么情况下需要增加输出层的神经元个数？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什么情况下需要增加更多的隐藏层？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为什么要学习全连接层？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4BDF0-D915-A56A-BE63-A968CD841F04}"/>
              </a:ext>
            </a:extLst>
          </p:cNvPr>
          <p:cNvSpPr txBox="1"/>
          <p:nvPr/>
        </p:nvSpPr>
        <p:spPr>
          <a:xfrm>
            <a:off x="763675" y="52317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推广判断性别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的三层神经网络为全连接层神经网络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6D930F-A939-59EE-5199-ED27E982D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81" y="1626235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什么是全连接层？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1272783" y="2257867"/>
            <a:ext cx="400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输入层、输出层各只有一层，隐藏层可以有任意多层；</a:t>
            </a:r>
            <a:endParaRPr kumimoji="1" lang="en-US" altLang="zh-CN" dirty="0"/>
          </a:p>
          <a:p>
            <a:r>
              <a:rPr kumimoji="1" lang="zh-CN" altLang="en-US" dirty="0"/>
              <a:t>每层有任意多的神经元</a:t>
            </a: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3F4BE7-5B20-9053-F566-8A4F5BFC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06" y="1308073"/>
            <a:ext cx="5469522" cy="374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我们仍然以三层神经网络为例来推导前向传播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如何推导隐藏层的前向传播？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10BC3B-E9FD-EA10-968C-3FCCECF30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64" y="3065389"/>
            <a:ext cx="4905815" cy="3114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9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如何推导输出层的前向传播？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FC33E0-FF9D-07A0-0B0F-CDAA4076E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87" y="2140646"/>
            <a:ext cx="4305859" cy="29538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27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353</Words>
  <Application>Microsoft Macintosh PowerPoint</Application>
  <PresentationFormat>宽屏</PresentationFormat>
  <Paragraphs>80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verdana</vt:lpstr>
      <vt:lpstr>Office 主题​​</vt:lpstr>
      <vt:lpstr>Equation.KSEE3</vt:lpstr>
      <vt:lpstr>z</vt:lpstr>
      <vt:lpstr>第三节课： 全连接层的前向和后向传播推导（中）</vt:lpstr>
      <vt:lpstr>内容预览</vt:lpstr>
      <vt:lpstr>回顾相关课程内容</vt:lpstr>
      <vt:lpstr>主问题：如何推导全连接层的前向传播？</vt:lpstr>
      <vt:lpstr>为什么要学习全连接层？</vt:lpstr>
      <vt:lpstr>主问题：如何推导全连接层的前向传播？</vt:lpstr>
      <vt:lpstr>主问题：如何推导全连接层的前向传播？</vt:lpstr>
      <vt:lpstr>主问题：如何推导全连接层的前向传播？</vt:lpstr>
      <vt:lpstr>任务：实现全连接层的前向传播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1275</cp:revision>
  <dcterms:created xsi:type="dcterms:W3CDTF">2021-12-21T11:47:00Z</dcterms:created>
  <dcterms:modified xsi:type="dcterms:W3CDTF">2022-10-30T01:03:52Z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