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7" r:id="rId2"/>
    <p:sldId id="308" r:id="rId3"/>
    <p:sldId id="284" r:id="rId4"/>
    <p:sldId id="1044" r:id="rId5"/>
    <p:sldId id="1004" r:id="rId6"/>
    <p:sldId id="1001" r:id="rId7"/>
    <p:sldId id="1072" r:id="rId8"/>
    <p:sldId id="1066" r:id="rId9"/>
    <p:sldId id="1080" r:id="rId10"/>
    <p:sldId id="1081" r:id="rId11"/>
    <p:sldId id="1074" r:id="rId12"/>
    <p:sldId id="1067" r:id="rId13"/>
    <p:sldId id="1075" r:id="rId14"/>
    <p:sldId id="1068" r:id="rId15"/>
    <p:sldId id="1076" r:id="rId16"/>
    <p:sldId id="1069" r:id="rId17"/>
    <p:sldId id="1078" r:id="rId18"/>
    <p:sldId id="1083" r:id="rId19"/>
    <p:sldId id="1084" r:id="rId20"/>
    <p:sldId id="1085" r:id="rId21"/>
    <p:sldId id="1086" r:id="rId22"/>
    <p:sldId id="1071" r:id="rId23"/>
    <p:sldId id="1077" r:id="rId24"/>
    <p:sldId id="1070" r:id="rId25"/>
    <p:sldId id="1079" r:id="rId26"/>
    <p:sldId id="1087" r:id="rId27"/>
    <p:sldId id="537" r:id="rId28"/>
    <p:sldId id="536" r:id="rId29"/>
    <p:sldId id="1014" r:id="rId30"/>
    <p:sldId id="1013" r:id="rId31"/>
    <p:sldId id="997" r:id="rId32"/>
    <p:sldId id="998" r:id="rId33"/>
    <p:sldId id="653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57108650" TargetMode="External"/><Relationship Id="rId4" Type="http://schemas.openxmlformats.org/officeDocument/2006/relationships/hyperlink" Target="https://www.cnblogs.com/hider/p/1578182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如何调试？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应该在哪些地方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请通过打印的方法调试，找到原因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Log.res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1A8F72-449C-EAA6-0B76-7706CA88B4A2}"/>
              </a:ext>
            </a:extLst>
          </p:cNvPr>
          <p:cNvSpPr txBox="1"/>
          <p:nvPr/>
        </p:nvSpPr>
        <p:spPr>
          <a:xfrm>
            <a:off x="6692202" y="1889090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增大学习率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避免加权和过大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一个一个去手动检查打印的值太麻烦，如何才能自动化地检查？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请每个同学都运行代码，看下是否推理正确？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请每个同学都运行代码，查看正确率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4873451" y="3265714"/>
            <a:ext cx="69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en-US" altLang="zh-CN" dirty="0">
                <a:sym typeface="+mn-ea"/>
              </a:rPr>
              <a:t>Shuffle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/>
              <a:t>Shuffle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请每个同学都运行代码，看下是否提高了推理正确率？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数据集</a:t>
            </a:r>
            <a:r>
              <a:rPr lang="en" dirty="0">
                <a:sym typeface="+mn-ea"/>
                <a:hlinkClick r:id="rId5"/>
              </a:rPr>
              <a:t>shuffle</a:t>
            </a:r>
            <a:r>
              <a:rPr lang="zh-CN" altLang="en-US" dirty="0">
                <a:sym typeface="+mn-ea"/>
                <a:hlinkClick r:id="rId5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878</Words>
  <Application>Microsoft Macintosh PowerPoint</Application>
  <PresentationFormat>宽屏</PresentationFormat>
  <Paragraphs>229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微软雅黑</vt:lpstr>
      <vt:lpstr>Arial</vt:lpstr>
      <vt:lpstr>Office 主题​​</vt:lpstr>
      <vt:lpstr>Equation.KSEE3</vt:lpstr>
      <vt:lpstr>z</vt:lpstr>
      <vt:lpstr>第五节课： 用全连接层识别手写数字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</vt:lpstr>
      <vt:lpstr>任务：修复</vt:lpstr>
      <vt:lpstr>任务：重构调试代码</vt:lpstr>
      <vt:lpstr>结学</vt:lpstr>
      <vt:lpstr>任务：实现推理</vt:lpstr>
      <vt:lpstr>任务：实现推理</vt:lpstr>
      <vt:lpstr>主问题：如何解决过拟合？</vt:lpstr>
      <vt:lpstr>主问题：如何解决过拟合？</vt:lpstr>
      <vt:lpstr>任务：实现Shuffle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1374</cp:revision>
  <dcterms:created xsi:type="dcterms:W3CDTF">2021-12-21T11:47:00Z</dcterms:created>
  <dcterms:modified xsi:type="dcterms:W3CDTF">2022-11-14T12:39:08Z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