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7" r:id="rId2"/>
    <p:sldId id="308" r:id="rId3"/>
    <p:sldId id="284" r:id="rId4"/>
    <p:sldId id="1004" r:id="rId5"/>
    <p:sldId id="999" r:id="rId6"/>
    <p:sldId id="1000" r:id="rId7"/>
    <p:sldId id="1006" r:id="rId8"/>
    <p:sldId id="524" r:id="rId9"/>
    <p:sldId id="1007" r:id="rId10"/>
    <p:sldId id="1001" r:id="rId11"/>
    <p:sldId id="1005" r:id="rId12"/>
    <p:sldId id="1002" r:id="rId13"/>
    <p:sldId id="1009" r:id="rId14"/>
    <p:sldId id="1011" r:id="rId15"/>
    <p:sldId id="1008" r:id="rId16"/>
    <p:sldId id="537" r:id="rId17"/>
    <p:sldId id="536" r:id="rId18"/>
    <p:sldId id="1014" r:id="rId19"/>
    <p:sldId id="1013" r:id="rId20"/>
    <p:sldId id="996" r:id="rId21"/>
    <p:sldId id="997" r:id="rId22"/>
    <p:sldId id="998" r:id="rId23"/>
    <p:sldId id="653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2022/9/26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Relationship Id="rId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如何推导</a:t>
            </a:r>
            <a:r>
              <a:rPr lang="zh-CN" altLang="en-US" dirty="0"/>
              <a:t>全连接层的前向传播？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什么情况下需要增加输入层的神经元个数？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什么情况下需要增加隐藏层的神经元个数？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什么情况下需要增加输出层的神经元个数？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什么情况下需要增加更多的隐藏层？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为什么要学习全连接层？</a:t>
            </a:r>
            <a:endParaRPr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34BDF0-D915-A56A-BE63-A968CD841F04}"/>
              </a:ext>
            </a:extLst>
          </p:cNvPr>
          <p:cNvSpPr txBox="1"/>
          <p:nvPr/>
        </p:nvSpPr>
        <p:spPr>
          <a:xfrm>
            <a:off x="763675" y="523176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推广判断性别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的三层神经网络为全连接层神经网络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41C6D8F2-03DB-F936-8739-4EEB319F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39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什么是全连接层？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1272783" y="2257867"/>
            <a:ext cx="400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输入层、输出层各只有一层，隐藏层可以有任意多层；</a:t>
            </a:r>
            <a:endParaRPr kumimoji="1" lang="en-US" altLang="zh-CN" dirty="0"/>
          </a:p>
          <a:p>
            <a:r>
              <a:rPr kumimoji="1" lang="zh-CN" altLang="en-US" dirty="0"/>
              <a:t>每层有任意多的神经元</a:t>
            </a:r>
            <a:endParaRPr lang="en-US" altLang="zh-C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3F4BE7-5B20-9053-F566-8A4F5BFC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206" y="1308073"/>
            <a:ext cx="5469522" cy="374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149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我们仍然以三层神经网络为例来推导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如何推导隐藏层的前向传播？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08544A-304D-719B-B9D0-4C271304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51" y="2950636"/>
            <a:ext cx="5701398" cy="35549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9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如何推导输出层的前向传播？</a:t>
            </a: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主问题：如何推导</a:t>
            </a:r>
            <a:r>
              <a:rPr lang="zh-CN" altLang="en-US" dirty="0"/>
              <a:t>全连接层的前向传播？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E3105C0-E05C-1856-9DF8-7BFD26FD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17" y="1300430"/>
            <a:ext cx="3978258" cy="42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678CAC-085C-3880-01FE-7FAA071844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49" y="2036955"/>
            <a:ext cx="5335396" cy="35911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276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TODO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zh-CN" alt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</a:t>
            </a:r>
            <a:r>
              <a:rPr lang="zh-CN" altLang="en-US" dirty="0"/>
              <a:t>全连接层的前向传播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7471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r>
              <a:rPr lang="en-US" dirty="0">
                <a:sym typeface="+mn-ea"/>
              </a:rPr>
              <a:t>TODO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第三节课：</a:t>
            </a:r>
            <a:br>
              <a:rPr lang="en-US" altLang="zh-CN" dirty="0"/>
            </a:br>
            <a:r>
              <a:rPr lang="zh-CN" altLang="en-US" dirty="0"/>
              <a:t>全连接层的前向和后向传播推导（上）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主问题：向量化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主问题：如何推导全连接层的前向传播？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第二节课：</a:t>
            </a:r>
            <a:r>
              <a:rPr lang="zh-CN" altLang="en-US" b="1" dirty="0"/>
              <a:t> </a:t>
            </a:r>
            <a:r>
              <a:rPr lang="zh-CN" altLang="en-US" dirty="0"/>
              <a:t>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</a:t>
            </a:r>
            <a:r>
              <a:rPr lang="zh-CN" altLang="en-US" b="1" dirty="0"/>
              <a:t>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Demo</a:t>
            </a:r>
            <a:r>
              <a:rPr lang="zh-CN" altLang="en-US" dirty="0"/>
              <a:t>的需求是什么？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如何实现需求？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前向传播算法是什么？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随机梯度下降算法是什么？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59E2A55-8D52-D732-EAD5-87A78EA55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517" y="2205467"/>
            <a:ext cx="4680766" cy="30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权重、偏移的数量太多，导致前向传播和梯度求导的计算很臃肿，如何优化？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如果增加隐藏层中的神经元数量，是否会修改前向传播的计算公式？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如何才能不修改？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如何扩展判断性别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的三层神经网络，从而处理更多的输入参数和输出数据？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为什么要学习本课？</a:t>
            </a:r>
            <a:endParaRPr dirty="0">
              <a:sym typeface="+mn-ea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F40BCDC2-2DAC-5126-70DD-6125BB6CA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59" y="3649659"/>
            <a:ext cx="3912434" cy="253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16614BEA-9EB2-E4F9-60C5-646BC275A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789" y="3649659"/>
            <a:ext cx="7117582" cy="240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744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en-US" dirty="0" err="1">
                <a:sym typeface="+mn-ea"/>
              </a:rPr>
              <a:t>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21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一个神经元的输出的计算公式是什么？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如果增加输入参数，如何解决下面的问题：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如何修改计算公式？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避免计算过于臃肿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计算公式（计算代码）保持不变，只需要改变配置参数即可？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为什么要向量化？</a:t>
            </a:r>
            <a:endParaRPr dirty="0">
              <a:sym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71A52C29-BB98-75B7-2296-512C2186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65" y="3907933"/>
            <a:ext cx="4434174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E08A928E-4E1F-D4A3-C67F-16AB9271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676" y="4329274"/>
            <a:ext cx="33147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962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向量化后的计算公式是什么？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如何向量化偏移</a:t>
            </a:r>
            <a:r>
              <a:rPr lang="en-US" altLang="zh-CN" dirty="0"/>
              <a:t>b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增加输入参数会改变公式的哪些地方？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主问题：向量化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3E376-C64A-65D3-63D8-37F7FB333BC9}"/>
              </a:ext>
            </a:extLst>
          </p:cNvPr>
          <p:cNvSpPr txBox="1"/>
          <p:nvPr/>
        </p:nvSpPr>
        <p:spPr>
          <a:xfrm>
            <a:off x="4300696" y="2863780"/>
            <a:ext cx="653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ADF27B97-3993-49B4-1F59-B1EA5EDA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3" y="3136950"/>
            <a:ext cx="2907323" cy="15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D93ADE-A1C5-93DC-4C1B-FF06C5088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31" y="1726289"/>
            <a:ext cx="4343250" cy="26443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CAAF44-85D2-8871-D213-0EB4553DF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95" y="3490512"/>
            <a:ext cx="5236789" cy="2960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请将神经元的</a:t>
            </a:r>
            <a:r>
              <a:rPr lang="en-US" altLang="zh-CN" dirty="0">
                <a:sym typeface="+mn-ea"/>
              </a:rPr>
              <a:t>forward</a:t>
            </a:r>
            <a:r>
              <a:rPr lang="zh-CN" altLang="en-US" dirty="0">
                <a:sym typeface="+mn-ea"/>
              </a:rPr>
              <a:t>函数改为向量化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运行代码，通过测试</a:t>
            </a: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任务：实现向量化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51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539</Words>
  <Application>Microsoft Macintosh PowerPoint</Application>
  <PresentationFormat>宽屏</PresentationFormat>
  <Paragraphs>106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verdana</vt:lpstr>
      <vt:lpstr>Office 主题​​</vt:lpstr>
      <vt:lpstr>Equation.KSEE3</vt:lpstr>
      <vt:lpstr>z</vt:lpstr>
      <vt:lpstr>第三节课： 全连接层的前向和后向传播推导（上）</vt:lpstr>
      <vt:lpstr>内容预览</vt:lpstr>
      <vt:lpstr>回顾相关课程内容</vt:lpstr>
      <vt:lpstr>为什么要学习本课？</vt:lpstr>
      <vt:lpstr>主问题：向量化</vt:lpstr>
      <vt:lpstr>为什么要向量化？</vt:lpstr>
      <vt:lpstr>主问题：向量化</vt:lpstr>
      <vt:lpstr>任务：实现向量化</vt:lpstr>
      <vt:lpstr>主问题：如何推导全连接层的前向传播？</vt:lpstr>
      <vt:lpstr>为什么要学习全连接层？</vt:lpstr>
      <vt:lpstr>主问题：如何推导全连接层的前向传播？</vt:lpstr>
      <vt:lpstr>主问题：如何推导全连接层的前向传播？</vt:lpstr>
      <vt:lpstr>主问题：如何推导全连接层的前向传播？</vt:lpstr>
      <vt:lpstr>任务：实现全连接层的前向传播</vt:lpstr>
      <vt:lpstr>总结</vt:lpstr>
      <vt:lpstr>总结</vt:lpstr>
      <vt:lpstr>参考资料</vt:lpstr>
      <vt:lpstr>下节课预告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1251</cp:revision>
  <dcterms:created xsi:type="dcterms:W3CDTF">2021-12-21T11:47:00Z</dcterms:created>
  <dcterms:modified xsi:type="dcterms:W3CDTF">2022-09-26T10:57:49Z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