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1" r:id="rId6"/>
    <p:sldId id="1005" r:id="rId7"/>
    <p:sldId id="1002" r:id="rId8"/>
    <p:sldId id="1009" r:id="rId9"/>
    <p:sldId id="1011" r:id="rId10"/>
    <p:sldId id="1008" r:id="rId11"/>
    <p:sldId id="537" r:id="rId12"/>
    <p:sldId id="536" r:id="rId13"/>
    <p:sldId id="1014" r:id="rId14"/>
    <p:sldId id="1013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全连接层的前向传播的代码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9" y="2054741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第三节</a:t>
            </a:r>
            <a:r>
              <a:rPr lang="zh-CN" altLang="en-US"/>
              <a:t>课：全</a:t>
            </a:r>
            <a:r>
              <a:rPr lang="zh-CN" altLang="en-US" dirty="0"/>
              <a:t>连接层的前向和后向传播</a:t>
            </a:r>
            <a:r>
              <a:rPr lang="zh-CN" altLang="en-US"/>
              <a:t>推导（下）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主问题：如何推导全连接层的前向传播？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第三节课：全连接层的前向和后向传播推导（上）</a:t>
            </a:r>
            <a:endParaRPr lang="zh-CN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为什么要向量化？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向量化后神经元的计算公式是什么？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EC18ED2A-7876-FD18-4B0A-E5BC1B41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2" y="2164580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496BC54E-3CEB-9434-3B85-1E9E6ABD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8" y="4838065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BC1AA2-1F4B-48AB-0880-1533A0747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8" y="3429000"/>
            <a:ext cx="3687131" cy="2554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10BC3B-E9FD-EA10-968C-3FCCECF3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64" y="3065389"/>
            <a:ext cx="4905815" cy="311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FC33E0-FF9D-07A0-0B0F-CDAA4076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87" y="2140646"/>
            <a:ext cx="4305859" cy="29538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353</Words>
  <Application>Microsoft Macintosh PowerPoint</Application>
  <PresentationFormat>宽屏</PresentationFormat>
  <Paragraphs>80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全连接层的前向和后向传播推导（中）</vt:lpstr>
      <vt:lpstr>内容预览</vt:lpstr>
      <vt:lpstr>回顾相关课程内容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1274</cp:revision>
  <dcterms:created xsi:type="dcterms:W3CDTF">2021-12-21T11:47:00Z</dcterms:created>
  <dcterms:modified xsi:type="dcterms:W3CDTF">2022-10-29T03:47:33Z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