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7" r:id="rId2"/>
    <p:sldId id="308" r:id="rId3"/>
    <p:sldId id="284" r:id="rId4"/>
    <p:sldId id="1004" r:id="rId5"/>
    <p:sldId id="999" r:id="rId6"/>
    <p:sldId id="1000" r:id="rId7"/>
    <p:sldId id="1006" r:id="rId8"/>
    <p:sldId id="524" r:id="rId9"/>
    <p:sldId id="1007" r:id="rId10"/>
    <p:sldId id="1001" r:id="rId11"/>
    <p:sldId id="1005" r:id="rId12"/>
    <p:sldId id="1002" r:id="rId13"/>
    <p:sldId id="1009" r:id="rId14"/>
    <p:sldId id="1011" r:id="rId15"/>
    <p:sldId id="1008" r:id="rId16"/>
    <p:sldId id="537" r:id="rId17"/>
    <p:sldId id="536" r:id="rId18"/>
    <p:sldId id="1014" r:id="rId19"/>
    <p:sldId id="1013" r:id="rId20"/>
    <p:sldId id="996" r:id="rId21"/>
    <p:sldId id="997" r:id="rId22"/>
    <p:sldId id="998" r:id="rId23"/>
    <p:sldId id="653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2022/9/26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全连接层的前向传播？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什么情况下需要增加输入层的神经元个数？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什么情况下需要增加隐藏层的神经元个数？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什么情况下需要增加输出层的神经元个数？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什么情况下需要增加更多的隐藏层？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为什么要学习全连接层？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4BDF0-D915-A56A-BE63-A968CD841F04}"/>
              </a:ext>
            </a:extLst>
          </p:cNvPr>
          <p:cNvSpPr txBox="1"/>
          <p:nvPr/>
        </p:nvSpPr>
        <p:spPr>
          <a:xfrm>
            <a:off x="763675" y="52317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推广判断性别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的三层神经网络为全连接层神经网络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1C6D8F2-03DB-F936-8739-4EEB319F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什么是全连接层？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1272783" y="2257867"/>
            <a:ext cx="400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输入层、输出层各只有一层，隐藏层可以有任意多层；</a:t>
            </a:r>
            <a:endParaRPr kumimoji="1" lang="en-US" altLang="zh-CN" dirty="0"/>
          </a:p>
          <a:p>
            <a:r>
              <a:rPr kumimoji="1" lang="zh-CN" altLang="en-US" dirty="0"/>
              <a:t>每层有任意多的神经元</a:t>
            </a: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3F4BE7-5B20-9053-F566-8A4F5BFC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06" y="1308073"/>
            <a:ext cx="5469522" cy="374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我们仍然以三层神经网络为例来推导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如何推导隐藏层的前向传播？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08544A-304D-719B-B9D0-4C271304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51" y="2950636"/>
            <a:ext cx="5701398" cy="3554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9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如何推导输出层的前向传播？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678CAC-085C-3880-01FE-7FAA07184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49" y="2036955"/>
            <a:ext cx="5335396" cy="35911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276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TODO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47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en-US" dirty="0">
                <a:sym typeface="+mn-ea"/>
              </a:rPr>
              <a:t>TODO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全连接层的前向和后向传播推导（上）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</a:t>
            </a:r>
            <a:r>
              <a:rPr lang="zh-CN" altLang="en-US" b="1" dirty="0"/>
              <a:t> </a:t>
            </a:r>
            <a:r>
              <a:rPr lang="zh-CN" altLang="en-US" dirty="0"/>
              <a:t>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</a:t>
            </a:r>
            <a:r>
              <a:rPr lang="zh-CN" altLang="en-US" b="1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</a:t>
            </a:r>
            <a:r>
              <a:rPr lang="zh-CN" altLang="en-US" dirty="0"/>
              <a:t>的需求是什么？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如何实现需求？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59E2A55-8D52-D732-EAD5-87A78EA5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权重、偏移的数量太多，导致前向传播和梯度求导的计算很臃肿，如何优化？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如果增加隐藏层中的神经元数量，如何才能不影响前向传播的计算公式？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为什么要学习本课？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744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如何计算一个神经元的输出？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如果增加输入参数，如何解决下面的问题：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避免计算过于臃肿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计算公式（计算代码）保持不变，只需要改变配置参数即可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为什么要向量化？</a:t>
            </a:r>
            <a:endParaRPr dirty="0">
              <a:sym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1A52C29-BB98-75B7-2296-512C2186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47" y="3706244"/>
            <a:ext cx="4434174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E08A928E-4E1F-D4A3-C67F-16AB9271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76" y="4262039"/>
            <a:ext cx="33147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62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向量化后的计算公式是什么？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如何向量化偏移</a:t>
            </a:r>
            <a:r>
              <a:rPr lang="en-US" altLang="zh-CN" dirty="0"/>
              <a:t>b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主问题：向量化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00696" y="2863780"/>
            <a:ext cx="65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ADF27B97-3993-49B4-1F59-B1EA5EDA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73" y="1475462"/>
            <a:ext cx="2907323" cy="15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D93ADE-A1C5-93DC-4C1B-FF06C508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31" y="1726289"/>
            <a:ext cx="4343250" cy="26443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CAAF44-85D2-8871-D213-0EB4553DF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723" y="3555730"/>
            <a:ext cx="5236789" cy="2960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请修改神经元的</a:t>
            </a:r>
            <a:r>
              <a:rPr lang="en-US" altLang="zh-CN" dirty="0">
                <a:sym typeface="+mn-ea"/>
              </a:rPr>
              <a:t>forward</a:t>
            </a:r>
            <a:r>
              <a:rPr lang="zh-CN" altLang="en-US" dirty="0">
                <a:sym typeface="+mn-ea"/>
              </a:rPr>
              <a:t>函数为向量化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518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463</Words>
  <Application>Microsoft Macintosh PowerPoint</Application>
  <PresentationFormat>宽屏</PresentationFormat>
  <Paragraphs>98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verdana</vt:lpstr>
      <vt:lpstr>Office 主题​​</vt:lpstr>
      <vt:lpstr>Equation.KSEE3</vt:lpstr>
      <vt:lpstr>z</vt:lpstr>
      <vt:lpstr>第三节课： 全连接层的前向和后向传播推导（上）</vt:lpstr>
      <vt:lpstr>内容预览</vt:lpstr>
      <vt:lpstr>回顾相关课程内容</vt:lpstr>
      <vt:lpstr>为什么要学习本课？</vt:lpstr>
      <vt:lpstr>主问题：向量化</vt:lpstr>
      <vt:lpstr>为什么要向量化？</vt:lpstr>
      <vt:lpstr>主问题：向量化</vt:lpstr>
      <vt:lpstr>任务：实现向量化</vt:lpstr>
      <vt:lpstr>主问题：如何推导全连接层的前向传播？</vt:lpstr>
      <vt:lpstr>为什么要学习全连接层？</vt:lpstr>
      <vt:lpstr>主问题：如何推导全连接层的前向传播？</vt:lpstr>
      <vt:lpstr>主问题：如何推导全连接层的前向传播？</vt:lpstr>
      <vt:lpstr>主问题：如何推导全连接层的前向传播？</vt:lpstr>
      <vt:lpstr>任务：实现全连接层的前向传播</vt:lpstr>
      <vt:lpstr>总结</vt:lpstr>
      <vt:lpstr>总结</vt:lpstr>
      <vt:lpstr>参考资料</vt:lpstr>
      <vt:lpstr>下节课预告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1234</cp:revision>
  <dcterms:created xsi:type="dcterms:W3CDTF">2021-12-21T11:47:00Z</dcterms:created>
  <dcterms:modified xsi:type="dcterms:W3CDTF">2022-09-25T22:24:22Z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