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307" r:id="rId3"/>
    <p:sldId id="308" r:id="rId5"/>
    <p:sldId id="659" r:id="rId6"/>
    <p:sldId id="960" r:id="rId7"/>
    <p:sldId id="961" r:id="rId8"/>
    <p:sldId id="972" r:id="rId9"/>
    <p:sldId id="932" r:id="rId10"/>
    <p:sldId id="965" r:id="rId11"/>
    <p:sldId id="962" r:id="rId12"/>
    <p:sldId id="963" r:id="rId13"/>
    <p:sldId id="964" r:id="rId14"/>
    <p:sldId id="968" r:id="rId15"/>
    <p:sldId id="969" r:id="rId16"/>
    <p:sldId id="970" r:id="rId17"/>
    <p:sldId id="540" r:id="rId18"/>
    <p:sldId id="967" r:id="rId19"/>
    <p:sldId id="541" r:id="rId20"/>
    <p:sldId id="315" r:id="rId21"/>
    <p:sldId id="367" r:id="rId22"/>
    <p:sldId id="653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8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7786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群进行交流，</a:t>
            </a:r>
            <a:endParaRPr lang="zh-CN" altLang="en-US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获得代码、课件等资料：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7160895" y="2273935"/>
            <a:ext cx="4412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/>
              <a:t>本班课程完全</a:t>
            </a:r>
            <a:r>
              <a:rPr lang="zh-CN" altLang="en-US" sz="4000" b="1">
                <a:solidFill>
                  <a:srgbClr val="FF0000"/>
                </a:solidFill>
              </a:rPr>
              <a:t>免费</a:t>
            </a:r>
            <a:r>
              <a:rPr lang="zh-CN" altLang="en-US" sz="4000"/>
              <a:t>！</a:t>
            </a:r>
            <a:endParaRPr lang="zh-CN" altLang="en-US" sz="4000"/>
          </a:p>
        </p:txBody>
      </p:sp>
      <p:pic>
        <p:nvPicPr>
          <p:cNvPr id="4" name="图片 3" descr="wonder官方群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8130" y="1673860"/>
            <a:ext cx="3983990" cy="4184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ags" Target="../tags/tag85.xml"/><Relationship Id="rId3" Type="http://schemas.openxmlformats.org/officeDocument/2006/relationships/hyperlink" Target="https://www.bilibili.com/video/BV1Jo4y1Z7ty" TargetMode="External"/><Relationship Id="rId2" Type="http://schemas.openxmlformats.org/officeDocument/2006/relationships/hyperlink" Target="https://www.cnblogs.com/chaogex/p/12005108.html" TargetMode="External"/><Relationship Id="rId1" Type="http://schemas.openxmlformats.org/officeDocument/2006/relationships/hyperlink" Target="https://gpp.tkchu.me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hyperlink" Target="https://www.bilibili.com/video/BV1Jo4y1Z7ty" TargetMode="External"/><Relationship Id="rId2" Type="http://schemas.openxmlformats.org/officeDocument/2006/relationships/hyperlink" Target="https://www.cnblogs.com/chaogex/p/12005108.html" TargetMode="Externa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hyperlink" Target="https://www.bilibili.com/video/BV1Jo4y1Z7ty?p=1" TargetMode="Externa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 descr="现代游戏引擎设计_背景_自定义px_2021-12-21+12_41_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540"/>
            <a:ext cx="12192635" cy="6863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零基础上手学习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掌握如何设计游戏引擎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学习先进的架构设计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初步学习</a:t>
            </a:r>
            <a:r>
              <a:rPr lang="en-US" altLang="zh-CN"/>
              <a:t>WebGPU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学员收益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一、设计准备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课程介绍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设计原则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类型驱动开发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函数式编程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二、最小实现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WebGPU介绍和实现绘制一个三角形的</a:t>
            </a:r>
            <a:r>
              <a:rPr lang="en-US" altLang="zh-CN">
                <a:sym typeface="+mn-ea"/>
              </a:rPr>
              <a:t>Demo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按照函数式编程范式进行重构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三、提炼改进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t>通过提炼和改进，最终从</a:t>
            </a:r>
            <a:r>
              <a:rPr lang="en-US" altLang="zh-CN"/>
              <a:t>Demo</a:t>
            </a:r>
            <a:r>
              <a:t>中得到</a:t>
            </a:r>
            <a:r>
              <a:rPr>
                <a:sym typeface="+mn-ea"/>
              </a:rPr>
              <a:t>一个具备下面</a:t>
            </a:r>
            <a:r>
              <a:rPr>
                <a:sym typeface="+mn-ea"/>
              </a:rPr>
              <a:t>特点的</a:t>
            </a:r>
            <a:r>
              <a:rPr>
                <a:solidFill>
                  <a:srgbClr val="FF0000"/>
                </a:solidFill>
                <a:sym typeface="+mn-ea"/>
              </a:rPr>
              <a:t>基础架构</a:t>
            </a:r>
            <a:r>
              <a:rPr>
                <a:solidFill>
                  <a:schemeClr val="tx1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- ECS</a:t>
            </a: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优秀的扩展性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适配各种运行环境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支持各种算法和功能，从而实现次世代</a:t>
            </a:r>
            <a:r>
              <a:rPr lang="en-US" altLang="zh-CN">
                <a:sym typeface="+mn-ea"/>
              </a:rPr>
              <a:t>AAA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四、实战应用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t>应用提炼出来的基础架构，实现一个最简单的</a:t>
            </a:r>
            <a:r>
              <a:rPr lang="en-US" altLang="zh-CN"/>
              <a:t>Web 3D</a:t>
            </a:r>
            <a:r>
              <a:t>应用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学生提问考老师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《游戏编程模式》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2" action="ppaction://hlinkfile"/>
              </a:rPr>
              <a:t>WebGPU学习</a:t>
            </a:r>
            <a:endParaRPr>
              <a:sym typeface="+mn-ea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3" action="ppaction://hlinkfile"/>
              </a:rPr>
              <a:t>“路径追踪渲染器零基础实战开发”</a:t>
            </a:r>
            <a:endParaRPr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设计原则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第一节课：课程介绍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讲师介绍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课程主题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学本式教学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的方法来讲课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latin typeface="+mj-ea"/>
                <a:cs typeface="+mj-ea"/>
                <a:sym typeface="+mn-ea"/>
              </a:rPr>
              <a:t>Wonder </a:t>
            </a:r>
            <a:r>
              <a:rPr lang="en-US" altLang="zh-CN">
                <a:latin typeface="+mj-ea"/>
                <a:cs typeface="+mj-ea"/>
                <a:sym typeface="+mn-ea"/>
              </a:rPr>
              <a:t>v1.1</a:t>
            </a:r>
            <a:r>
              <a:rPr>
                <a:latin typeface="+mj-ea"/>
                <a:cs typeface="+mj-ea"/>
                <a:sym typeface="+mn-ea"/>
              </a:rPr>
              <a:t>(Web 3D引擎和编辑器)</a:t>
            </a:r>
            <a:r>
              <a:rPr>
                <a:latin typeface="+mj-ea"/>
                <a:cs typeface="+mj-ea"/>
                <a:sym typeface="+mn-ea"/>
              </a:rPr>
              <a:t>演示</a:t>
            </a:r>
            <a:endParaRPr>
              <a:latin typeface="+mj-ea"/>
              <a:cs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技术栈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学员收益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课程大纲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讲师介绍​</a:t>
            </a:r>
            <a:endParaRPr lang="zh-CN" altLang="en-US"/>
          </a:p>
        </p:txBody>
      </p:sp>
      <p:pic>
        <p:nvPicPr>
          <p:cNvPr id="4" name="图片 3" descr="杨元超_圆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1952625"/>
            <a:ext cx="312420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8795" y="3026410"/>
            <a:ext cx="54648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杨元超，</a:t>
            </a:r>
            <a:r>
              <a:rPr lang="en-US" altLang="zh-CN"/>
              <a:t>7</a:t>
            </a:r>
            <a:r>
              <a:rPr lang="zh-CN" altLang="en-US"/>
              <a:t>年</a:t>
            </a:r>
            <a:r>
              <a:rPr lang="en-US" altLang="zh-CN"/>
              <a:t>Web </a:t>
            </a:r>
            <a:r>
              <a:rPr lang="zh-CN" altLang="en-US"/>
              <a:t>3D引擎开发经验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Wonder(Web 3D引擎和编辑器)核心开发者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hlinkClick r:id="rId2" action="ppaction://hlinkfile"/>
              </a:rPr>
              <a:t>《</a:t>
            </a:r>
            <a:r>
              <a:rPr lang="en-US" altLang="zh-CN">
                <a:hlinkClick r:id="rId2" action="ppaction://hlinkfile"/>
              </a:rPr>
              <a:t>WebGPU</a:t>
            </a:r>
            <a:r>
              <a:rPr lang="zh-CN" altLang="en-US">
                <a:hlinkClick r:id="rId2" action="ppaction://hlinkfile"/>
              </a:rPr>
              <a:t>学习》</a:t>
            </a:r>
            <a:r>
              <a:rPr lang="zh-CN" altLang="en-US"/>
              <a:t>系列文章作者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hlinkClick r:id="rId3" action="ppaction://hlinkfile"/>
              </a:rPr>
              <a:t>“路径追踪渲染器零基础实战开发”</a:t>
            </a:r>
            <a:r>
              <a:rPr lang="zh-CN" altLang="en-US"/>
              <a:t>课程作者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曾就职于阿里巴巴、腾讯​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担任过引擎开发技术顾问、企业培训讲师等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本课程从0开始，给出一个</a:t>
            </a:r>
            <a:r>
              <a:rPr>
                <a:solidFill>
                  <a:schemeClr val="tx1"/>
                </a:solidFill>
              </a:rPr>
              <a:t>现代</a:t>
            </a:r>
            <a:r>
              <a:t>游戏引擎的</a:t>
            </a:r>
            <a:r>
              <a:rPr b="1">
                <a:solidFill>
                  <a:srgbClr val="FF0000"/>
                </a:solidFill>
              </a:rPr>
              <a:t>基础架构</a:t>
            </a:r>
            <a:r>
              <a:t>的</a:t>
            </a:r>
            <a:r>
              <a:rPr>
                <a:solidFill>
                  <a:srgbClr val="FF0000"/>
                </a:solidFill>
              </a:rPr>
              <a:t>设计</a:t>
            </a:r>
            <a:r>
              <a:t>过程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如何体现出“现代”？</a:t>
            </a:r>
            <a:endParaRPr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t>在课程中，我们会采用“</a:t>
            </a:r>
            <a:r>
              <a:rPr>
                <a:solidFill>
                  <a:srgbClr val="FF0000"/>
                </a:solidFill>
              </a:rPr>
              <a:t>从下往上</a:t>
            </a:r>
            <a:r>
              <a:t>、迭代”的方法来设计引擎，具体步骤为：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课程主</a:t>
            </a:r>
            <a:r>
              <a:rPr lang="en-US" altLang="zh-CN">
                <a:sym typeface="+mn-ea"/>
              </a:rPr>
              <a:t>题</a:t>
            </a:r>
            <a:endParaRPr lang="zh-CN" altLang="en-US"/>
          </a:p>
        </p:txBody>
      </p:sp>
      <p:pic>
        <p:nvPicPr>
          <p:cNvPr id="5" name="图片 4" descr="设计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0045" y="2956560"/>
            <a:ext cx="2019300" cy="2806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27950" y="3145790"/>
            <a:ext cx="36436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基于现代图形</a:t>
            </a:r>
            <a:r>
              <a:rPr lang="en-US" altLang="zh-CN"/>
              <a:t>API</a:t>
            </a:r>
            <a:r>
              <a:rPr lang="zh-CN" altLang="en-US"/>
              <a:t>进行的设计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使用了最新的</a:t>
            </a:r>
            <a:r>
              <a:rPr lang="zh-CN" altLang="en-US">
                <a:sym typeface="+mn-ea"/>
              </a:rPr>
              <a:t>基础架构设计思想，比如</a:t>
            </a:r>
            <a:r>
              <a:rPr lang="en-US" altLang="zh-CN">
                <a:sym typeface="+mn-ea"/>
              </a:rPr>
              <a:t>ECS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基础架构的设计思想比较创新，例如创造性地应用了函数式编程范式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基础架构比较先进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“教本式教学”有哪些问题</a:t>
            </a:r>
            <a:r>
              <a:rPr lang="en-US" altLang="zh-CN"/>
              <a:t>?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本课程使用“学本式教学”的方式，以学生为本，</a:t>
            </a:r>
            <a:r>
              <a:rPr lang="zh-CN" altLang="en-US"/>
              <a:t>通过全程提问（学生讨论回答）、零讲解的方式来讲课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“学本式教学”需要学生高度参与课程，通过自己和小组合作回答课程的所有问题，在课程中完成复习、练习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学本式教学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的方法来讲课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99325" y="3515995"/>
            <a:ext cx="2950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</a:t>
            </a:r>
            <a:r>
              <a:rPr lang="en-US" altLang="zh-CN"/>
              <a:t>QQ</a:t>
            </a:r>
            <a:r>
              <a:rPr lang="zh-CN" altLang="en-US"/>
              <a:t>群请备注：报名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该项目已停止维护，仅供演示，请勿使用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000">
                <a:latin typeface="+mj-ea"/>
                <a:cs typeface="+mj-ea"/>
                <a:sym typeface="+mn-ea"/>
              </a:rPr>
              <a:t>Wonder </a:t>
            </a:r>
            <a:r>
              <a:rPr lang="en-US" altLang="zh-CN" sz="2000">
                <a:latin typeface="+mj-ea"/>
                <a:cs typeface="+mj-ea"/>
                <a:sym typeface="+mn-ea"/>
              </a:rPr>
              <a:t>v1.1</a:t>
            </a:r>
            <a:r>
              <a:rPr sz="2000">
                <a:latin typeface="+mj-ea"/>
                <a:cs typeface="+mj-ea"/>
                <a:sym typeface="+mn-ea"/>
              </a:rPr>
              <a:t>(Web 3D引擎和编辑器)</a:t>
            </a:r>
            <a:r>
              <a:rPr sz="2000">
                <a:latin typeface="+mj-ea"/>
                <a:cs typeface="+mj-ea"/>
              </a:rPr>
              <a:t>演示</a:t>
            </a:r>
            <a:endParaRPr sz="2000">
              <a:latin typeface="+mj-ea"/>
              <a:cs typeface="+mj-ea"/>
            </a:endParaRPr>
          </a:p>
        </p:txBody>
      </p:sp>
      <p:pic>
        <p:nvPicPr>
          <p:cNvPr id="5" name="图片 4" descr="编辑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190" y="2111375"/>
            <a:ext cx="8096885" cy="4152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9925" y="2966085"/>
            <a:ext cx="2649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该项目的具体介绍详见</a:t>
            </a:r>
            <a:r>
              <a:rPr lang="zh-CN" altLang="en-US">
                <a:hlinkClick r:id="rId2" action="ppaction://hlinkfile"/>
              </a:rPr>
              <a:t>路径追踪渲染器零基础实战开发（基础班）-第一节课</a:t>
            </a:r>
            <a:r>
              <a:rPr lang="zh-CN" altLang="en-US"/>
              <a:t> ，从</a:t>
            </a:r>
            <a:r>
              <a:rPr lang="en-US" altLang="zh-CN"/>
              <a:t>04:35</a:t>
            </a:r>
            <a:r>
              <a:rPr lang="zh-CN" altLang="en-US"/>
              <a:t>开始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Type</a:t>
            </a:r>
            <a:r>
              <a:rPr lang="zh-CN" altLang="en-US"/>
              <a:t>script语言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WebGPU</a:t>
            </a:r>
            <a:br>
              <a:rPr lang="en-US" altLang="zh-CN"/>
            </a:br>
            <a:r>
              <a:rPr lang="en-US" altLang="zh-CN"/>
              <a:t>（</a:t>
            </a:r>
            <a:r>
              <a:rPr>
                <a:sym typeface="+mn-ea"/>
              </a:rPr>
              <a:t>对应</a:t>
            </a:r>
            <a:r>
              <a:rPr lang="en-US" altLang="zh-CN">
                <a:sym typeface="+mn-ea"/>
              </a:rPr>
              <a:t>DX</a:t>
            </a:r>
            <a:r>
              <a:rPr>
                <a:sym typeface="+mn-ea"/>
              </a:rPr>
              <a:t>12/</a:t>
            </a:r>
            <a:r>
              <a:rPr lang="en-US" altLang="zh-CN">
                <a:sym typeface="+mn-ea"/>
              </a:rPr>
              <a:t>V</a:t>
            </a:r>
            <a:r>
              <a:rPr>
                <a:sym typeface="+mn-ea"/>
              </a:rPr>
              <a:t>ulkan</a:t>
            </a:r>
            <a:r>
              <a:rPr lang="en-US" altLang="zh-CN">
                <a:sym typeface="+mn-ea"/>
              </a:rPr>
              <a:t>/Metal</a:t>
            </a:r>
            <a:r>
              <a:rPr>
                <a:sym typeface="+mn-ea"/>
              </a:rPr>
              <a:t>）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WPS 演示</Application>
  <PresentationFormat>宽屏</PresentationFormat>
  <Paragraphs>107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Office 主题​​</vt:lpstr>
      <vt:lpstr>z</vt:lpstr>
      <vt:lpstr>第一节课：课程介绍</vt:lpstr>
      <vt:lpstr>PowerPoint 演示文稿</vt:lpstr>
      <vt:lpstr>讲师介绍​</vt:lpstr>
      <vt:lpstr>课程主题</vt:lpstr>
      <vt:lpstr>使用“学本式教学”的方法来讲课</vt:lpstr>
      <vt:lpstr>PowerPoint 演示文稿</vt:lpstr>
      <vt:lpstr>Wonder v1.1(Web 3D引擎和编辑器)演示</vt:lpstr>
      <vt:lpstr>技术栈</vt:lpstr>
      <vt:lpstr>学员收益</vt:lpstr>
      <vt:lpstr>课程大纲</vt:lpstr>
      <vt:lpstr>课程大纲</vt:lpstr>
      <vt:lpstr>课程大纲</vt:lpstr>
      <vt:lpstr>课程大纲</vt:lpstr>
      <vt:lpstr>学生提问考老师</vt:lpstr>
      <vt:lpstr>学生提问考老师</vt:lpstr>
      <vt:lpstr>老师提问考学生</vt:lpstr>
      <vt:lpstr>PowerPoint 演示文稿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1102</cp:revision>
  <dcterms:created xsi:type="dcterms:W3CDTF">2021-12-21T11:47:00Z</dcterms:created>
  <dcterms:modified xsi:type="dcterms:W3CDTF">2021-12-21T12:33:05Z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C88F59C883BA4CFAAEB3A05D0135437E</vt:lpwstr>
  </property>
</Properties>
</file>