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87" r:id="rId5"/>
    <p:sldId id="259" r:id="rId6"/>
    <p:sldId id="260" r:id="rId7"/>
    <p:sldId id="261" r:id="rId8"/>
    <p:sldId id="263" r:id="rId9"/>
    <p:sldId id="274" r:id="rId10"/>
    <p:sldId id="275" r:id="rId11"/>
    <p:sldId id="276" r:id="rId12"/>
    <p:sldId id="277" r:id="rId13"/>
    <p:sldId id="283" r:id="rId14"/>
    <p:sldId id="279" r:id="rId15"/>
    <p:sldId id="284" r:id="rId16"/>
    <p:sldId id="285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9-23T09:50: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参考资料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扩展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无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学生提问考老师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目录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zh-CN">
                <a:sym typeface="+mn-ea"/>
              </a:rPr>
              <a:t>本课</a:t>
            </a:r>
            <a:r>
              <a:rPr>
                <a:sym typeface="+mn-ea"/>
              </a:rPr>
              <a:t>？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67025"/>
            <a:ext cx="9144000" cy="1123950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主问题：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endParaRPr lang="zh-CN" altLang="en-US"/>
          </a:p>
          <a:p>
            <a:r>
              <a:rPr lang="zh-CN" altLang="en-US">
                <a:sym typeface="+mn-ea"/>
              </a:rPr>
              <a:t>自学、互学、展学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结学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/>
          </a:p>
          <a:p>
            <a:r>
              <a:rPr lang="zh-CN" altLang="en-US">
                <a:sym typeface="+mn-ea"/>
              </a:rPr>
              <a:t>自学、展学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回答开始的问题？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自学</a:t>
            </a:r>
            <a:r>
              <a:rPr lang="zh-CN">
                <a:sym typeface="+mn-ea"/>
              </a:rPr>
              <a:t>、</a:t>
            </a:r>
            <a:r>
              <a:rPr>
                <a:sym typeface="+mn-ea"/>
              </a:rPr>
              <a:t>展学</a:t>
            </a:r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宽屏</PresentationFormat>
  <Paragraphs>41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目录</vt:lpstr>
      <vt:lpstr>回顾相关课程内容</vt:lpstr>
      <vt:lpstr>为什么要学习本课？</vt:lpstr>
      <vt:lpstr>主问题：</vt:lpstr>
      <vt:lpstr>主问题：</vt:lpstr>
      <vt:lpstr>结学</vt:lpstr>
      <vt:lpstr>总结</vt:lpstr>
      <vt:lpstr>总结</vt:lpstr>
      <vt:lpstr>参考资料</vt:lpstr>
      <vt:lpstr>扩展资料</vt:lpstr>
      <vt:lpstr>学生提问考老师</vt:lpstr>
      <vt:lpstr>学生提问考老师</vt:lpstr>
      <vt:lpstr>老师提问考学生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9</cp:revision>
  <dcterms:created xsi:type="dcterms:W3CDTF">2021-09-22T09:45:00Z</dcterms:created>
  <dcterms:modified xsi:type="dcterms:W3CDTF">2021-09-23T01:50:08Z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5A4C5B6F56934F528E4E533A603455FB</vt:lpwstr>
  </property>
</Properties>
</file>