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07" r:id="rId3"/>
    <p:sldId id="1174" r:id="rId5"/>
    <p:sldId id="1143" r:id="rId6"/>
    <p:sldId id="1144" r:id="rId7"/>
    <p:sldId id="1145" r:id="rId8"/>
    <p:sldId id="1146" r:id="rId9"/>
    <p:sldId id="1147" r:id="rId10"/>
    <p:sldId id="1148" r:id="rId11"/>
    <p:sldId id="1149" r:id="rId12"/>
    <p:sldId id="1150" r:id="rId13"/>
    <p:sldId id="1151" r:id="rId14"/>
    <p:sldId id="1152" r:id="rId15"/>
    <p:sldId id="1153" r:id="rId16"/>
    <p:sldId id="1154" r:id="rId17"/>
    <p:sldId id="1155" r:id="rId18"/>
    <p:sldId id="1156" r:id="rId19"/>
    <p:sldId id="1166" r:id="rId20"/>
    <p:sldId id="1167" r:id="rId21"/>
    <p:sldId id="1168" r:id="rId22"/>
    <p:sldId id="1171" r:id="rId23"/>
    <p:sldId id="1172" r:id="rId24"/>
    <p:sldId id="1173" r:id="rId25"/>
    <p:sldId id="1170" r:id="rId26"/>
    <p:sldId id="1041" r:id="rId27"/>
    <p:sldId id="515" r:id="rId28"/>
    <p:sldId id="367" r:id="rId29"/>
    <p:sldId id="653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99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2-02-17T19:04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2-02-17T19:04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56705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7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89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92.xml"/><Relationship Id="rId2" Type="http://schemas.openxmlformats.org/officeDocument/2006/relationships/image" Target="../media/image3.png"/><Relationship Id="rId1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94.xml"/><Relationship Id="rId4" Type="http://schemas.openxmlformats.org/officeDocument/2006/relationships/hyperlink" Target="https://www.typescriptlang.org/docs/handbook/unions-and-intersections.html" TargetMode="External"/><Relationship Id="rId3" Type="http://schemas.openxmlformats.org/officeDocument/2006/relationships/hyperlink" Target="https://dev.to/gcanti/functional-design-tdd-in-typescript-aka-abusing-declare-59il" TargetMode="External"/><Relationship Id="rId2" Type="http://schemas.openxmlformats.org/officeDocument/2006/relationships/hyperlink" Target="https://zhuanlan.zhihu.com/p/29879472" TargetMode="External"/><Relationship Id="rId1" Type="http://schemas.openxmlformats.org/officeDocument/2006/relationships/hyperlink" Target="https://fsharpforfunandprofit.com/series/designing-with-type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如何进行类型驱动开发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 sz="2800">
                <a:sym typeface="+mn-ea"/>
              </a:rPr>
              <a:t>请给出思路，说明如何改进代码，实现下面的目标：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如何快速验证，从而快速改进实现思路？</a:t>
            </a:r>
            <a:endParaRPr lang="zh-CN" altLang="en-US" sz="2800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sz="2800">
                <a:sym typeface="+mn-ea"/>
              </a:rPr>
              <a:t>如何尽量通过编译来减少错误？</a:t>
            </a:r>
            <a:endParaRPr lang="zh-CN" altLang="en-US" sz="2800"/>
          </a:p>
          <a:p>
            <a:r>
              <a:rPr lang="zh-CN" altLang="en-US"/>
              <a:t>请给出改进后的代码？</a:t>
            </a:r>
            <a:r>
              <a:rPr lang="zh-CN" altLang="en-US">
                <a:sym typeface="+mn-ea"/>
              </a:rPr>
              <a:t>（</a:t>
            </a:r>
            <a:r>
              <a:rPr lang="zh-CN" altLang="en-US"/>
              <a:t>介绍下</a:t>
            </a:r>
            <a:r>
              <a:rPr lang="en-US" altLang="zh-CN"/>
              <a:t>declare</a:t>
            </a:r>
            <a:r>
              <a:rPr lang="zh-CN" altLang="en-US"/>
              <a:t>的用法）</a:t>
            </a:r>
            <a:endParaRPr lang="zh-CN" altLang="en-US"/>
          </a:p>
          <a:p>
            <a:r>
              <a:rPr lang="zh-CN" altLang="en-US"/>
              <a:t>如何约束“矩阵的值</a:t>
            </a:r>
            <a:r>
              <a:rPr lang="en-US" altLang="zh-CN"/>
              <a:t>.length = rowCount * colCount</a:t>
            </a:r>
            <a:r>
              <a:rPr lang="zh-CN" altLang="en-US"/>
              <a:t>”？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 lang="zh-CN" altLang="en-US">
                <a:sym typeface="+mn-ea"/>
              </a:rPr>
              <a:t>互学、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“类型驱动开发”包括哪几个步骤？</a:t>
            </a:r>
            <a:endParaRPr lang="zh-CN" altLang="en-US"/>
          </a:p>
          <a:p>
            <a:r>
              <a:rPr lang="zh-CN" altLang="en-US">
                <a:sym typeface="+mn-ea"/>
              </a:rPr>
              <a:t>“类型驱动开发”相比“直接实现”，</a:t>
            </a:r>
            <a:r>
              <a:rPr lang="zh-CN" altLang="en-US"/>
              <a:t>有什么特点？</a:t>
            </a:r>
            <a:endParaRPr lang="zh-CN" altLang="en-US"/>
          </a:p>
          <a:p>
            <a:r>
              <a:rPr lang="zh-CN" altLang="en-US">
                <a:sym typeface="+mn-ea"/>
              </a:rPr>
              <a:t>“类型驱动开发”是如何实现下面的目标的？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编译时减少错误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快速验证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31480" y="3021965"/>
            <a:ext cx="3909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、定义顶层函数的输入输出的类型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、给出客户端代码</a:t>
            </a:r>
            <a:endParaRPr lang="zh-CN" altLang="en-US"/>
          </a:p>
          <a:p>
            <a:r>
              <a:rPr lang="en-US" altLang="zh-CN"/>
              <a:t>3、重构</a:t>
            </a:r>
            <a:r>
              <a:rPr lang="zh-CN" altLang="en-US"/>
              <a:t>所有上层及本层</a:t>
            </a:r>
            <a:endParaRPr lang="zh-CN" altLang="en-US"/>
          </a:p>
          <a:p>
            <a:r>
              <a:rPr lang="en-US" altLang="zh-CN"/>
              <a:t>4、</a:t>
            </a:r>
            <a:r>
              <a:rPr lang="zh-CN" altLang="en-US"/>
              <a:t>识别并进入关健路径</a:t>
            </a:r>
            <a:endParaRPr lang="zh-CN" altLang="en-US"/>
          </a:p>
          <a:p>
            <a:r>
              <a:rPr lang="en-US" altLang="zh-CN"/>
              <a:t>5、</a:t>
            </a:r>
            <a:r>
              <a:rPr lang="zh-CN" altLang="en-US"/>
              <a:t>进入下一次迭代：从上往下不断分解顶层函数：先给出类型，再给出实现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165" y="5052060"/>
            <a:ext cx="5058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“直接实现”是从下往上实现，容易陷入细节中；</a:t>
            </a:r>
            <a:endParaRPr lang="zh-CN" altLang="en-US"/>
          </a:p>
          <a:p>
            <a:r>
              <a:rPr lang="zh-CN" altLang="en-US"/>
              <a:t>而“类型驱动开发”则是从顶层开始，从上往下依次实现，易于抽象出本质。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任务：使用类型驱动开发实现累加计算</a:t>
            </a:r>
            <a:endParaRPr 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任务：使用类型驱动开发实现累加计算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请直接用</a:t>
            </a:r>
            <a:r>
              <a:rPr lang="en-US" altLang="zh-CN"/>
              <a:t>for</a:t>
            </a:r>
            <a:r>
              <a:rPr lang="zh-CN" altLang="en-US"/>
              <a:t>循环，计算 </a:t>
            </a:r>
            <a:r>
              <a:rPr lang="en-US" altLang="zh-CN"/>
              <a:t>1+2+...+100</a:t>
            </a:r>
            <a:r>
              <a:rPr lang="zh-CN" altLang="en-US"/>
              <a:t>的结果？（实现函数：</a:t>
            </a:r>
            <a:r>
              <a:rPr lang="en-US" altLang="zh-CN"/>
              <a:t>sum(start, end</a:t>
            </a:r>
            <a:r>
              <a:rPr lang="zh-CN" altLang="en-US"/>
              <a:t>））</a:t>
            </a:r>
            <a:endParaRPr lang="zh-CN" altLang="en-US"/>
          </a:p>
          <a:p>
            <a:r>
              <a:rPr lang="zh-CN" altLang="en-US">
                <a:sym typeface="+mn-ea"/>
              </a:rPr>
              <a:t>请使用“类型驱动开发”的方式来实现？</a:t>
            </a:r>
            <a:endParaRPr lang="zh-CN" altLang="en-US"/>
          </a:p>
          <a:p>
            <a:r>
              <a:rPr lang="zh-CN" altLang="en-US"/>
              <a:t>现在需求变化为：</a:t>
            </a:r>
            <a:r>
              <a:rPr lang="zh-CN" altLang="en-US">
                <a:sym typeface="+mn-ea"/>
              </a:rPr>
              <a:t>计算 </a:t>
            </a:r>
            <a:r>
              <a:rPr lang="en-US" altLang="zh-CN">
                <a:sym typeface="+mn-ea"/>
              </a:rPr>
              <a:t>1*3+3*3+5*3...+99*3</a:t>
            </a:r>
            <a:r>
              <a:rPr lang="zh-CN" altLang="en-US">
                <a:sym typeface="+mn-ea"/>
              </a:rPr>
              <a:t>的结果，如何实现？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任务：使用类型驱动开发实现“展示用户信息”</a:t>
            </a:r>
            <a:endParaRPr 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任务：使用类型驱动开发实现“展示用户信息”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>
                <a:sym typeface="+mn-ea"/>
              </a:rPr>
              <a:t>“展示用户信息”的需求如下：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从后端接口获得用户信息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展示用户信息</a:t>
            </a:r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展示时要校验用户信息，若无效则不展示</a:t>
            </a:r>
            <a:endParaRPr lang="zh-CN" altLang="en-US"/>
          </a:p>
          <a:p>
            <a:r>
              <a:rPr lang="zh-CN" altLang="en-US">
                <a:sym typeface="+mn-ea"/>
              </a:rPr>
              <a:t>请使用“类型驱动开发”的方式来实现？</a:t>
            </a:r>
            <a:endParaRPr lang="zh-CN" altLang="en-US"/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如何使用“类型驱动开发”实现这两个任务的？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您学到了什么？</a:t>
            </a:r>
            <a:endParaRPr lang="zh-CN" altLang="en-US"/>
          </a:p>
          <a:p>
            <a:r>
              <a:rPr lang="zh-CN" altLang="en-US"/>
              <a:t>回答</a:t>
            </a:r>
            <a:r>
              <a:rPr lang="en-US" altLang="zh-CN"/>
              <a:t>“</a:t>
            </a:r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r>
              <a:rPr lang="zh-CN" altLang="en-US"/>
              <a:t>”中的问题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扩展：项目中有哪些地方可以运用类型驱动开发</a:t>
            </a:r>
            <a:endParaRPr 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>
                <a:sym typeface="+mn-ea"/>
              </a:rPr>
              <a:t>第三节课：类型驱动开发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学生提问考老师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1" action="ppaction://hlinkfile"/>
              </a:rPr>
              <a:t>The "Designing with types" series</a:t>
            </a:r>
            <a:endParaRPr lang="zh-CN" altLang="en-US">
              <a:hlinkClick r:id="rId1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Type Driven Development with Idris读书笔记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3" action="ppaction://hlinkfile"/>
              </a:rPr>
              <a:t>Functional design: TDD in TypeScript (aka abusing `declare`)</a:t>
            </a:r>
            <a:endParaRPr lang="zh-CN" altLang="en-US">
              <a:hlinkClick r:id="rId3" action="ppaction://hlinkfile"/>
            </a:endParaRPr>
          </a:p>
          <a:p>
            <a:r>
              <a:rPr lang="zh-CN" altLang="en-US">
                <a:hlinkClick r:id="rId4" action="ppaction://hlinkfile"/>
              </a:rPr>
              <a:t>Unions and Intersection Types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扩展资料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t>函数式</a:t>
            </a:r>
            <a:r>
              <a:t>编程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目录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r>
              <a:rPr lang="zh-CN">
                <a:sym typeface="+mn-ea"/>
              </a:rPr>
              <a:t>库介绍</a:t>
            </a:r>
            <a:endParaRPr lang="zh-CN">
              <a:sym typeface="+mn-ea"/>
            </a:endParaRPr>
          </a:p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为什么最好使用单一类型</a:t>
            </a:r>
            <a:endParaRPr lang="zh-CN">
              <a:sym typeface="+mn-ea"/>
            </a:endParaRPr>
          </a:p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如何进行类型驱动开发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任务：使用类型驱动开发实现累加计算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任务：使用类型驱动开发实现“展示用户信息”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扩展：项目中有哪些地方可以运用类型驱动开发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ym typeface="+mn-ea"/>
              </a:rPr>
              <a:t>程序写了一大半，才发现设计有问题，要推翻重写？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开发时很快就完成了，结果在测试同学测试后发现一堆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不敢随意重构代码，或者修改别人的代码，生怕引入不可知的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看别人的代码很难理解，所以不愿意代码审核？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“类型驱动开发”能够帮助你！</a:t>
            </a:r>
            <a:endParaRPr lang="zh-CN" altLang="en-US"/>
          </a:p>
          <a:p>
            <a:pPr lvl="0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库介绍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>
                <a:sym typeface="+mn-ea"/>
              </a:rPr>
              <a:t>typescript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为什么最好使用单一类型</a:t>
            </a:r>
            <a:endParaRPr lang="en-US" alt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为什么最好使用单一类型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函数的参数和返回值如果是多类型或任意类型，会有什么问题？</a:t>
            </a:r>
            <a:endParaRPr lang="zh-CN" altLang="en-US"/>
          </a:p>
          <a:p>
            <a:r>
              <a:rPr lang="zh-CN" altLang="en-US">
                <a:sym typeface="+mn-ea"/>
              </a:rPr>
              <a:t>接口方法的参数和返回值如果是多类型或任意类型，会有什么问题？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因此，单一类型有什么好处？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如何把多类型转换为单类型？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 lang="zh-CN" altLang="en-US">
                <a:sym typeface="+mn-ea"/>
              </a:rPr>
              <a:t>互学、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80735" y="3683000"/>
            <a:ext cx="203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提出接口层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如何进行类型驱动开发</a:t>
            </a:r>
            <a:endParaRPr 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为什么要进行类型驱动开发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假设我们要实现矩阵加法：</a:t>
            </a:r>
            <a:endParaRPr lang="zh-CN" altLang="en-US"/>
          </a:p>
          <a:p>
            <a:pPr lvl="1"/>
            <a:r>
              <a:rPr lang="zh-CN" altLang="en-US" sz="2400"/>
              <a:t>创建矩阵，可以为任意行任意列</a:t>
            </a:r>
            <a:endParaRPr lang="zh-CN" altLang="en-US" sz="2400"/>
          </a:p>
          <a:p>
            <a:pPr lvl="1"/>
            <a:r>
              <a:rPr lang="zh-CN" altLang="en-US" sz="2400"/>
              <a:t>计算两个矩阵相加</a:t>
            </a:r>
            <a:endParaRPr lang="zh-CN" altLang="en-US"/>
          </a:p>
          <a:p>
            <a:r>
              <a:rPr lang="zh-CN" altLang="en-US"/>
              <a:t>请实现函数：</a:t>
            </a:r>
            <a:r>
              <a:rPr lang="en-US" altLang="zh-CN"/>
              <a:t>createMatrix</a:t>
            </a:r>
            <a:r>
              <a:rPr lang="zh-CN" altLang="en-US"/>
              <a:t>、</a:t>
            </a:r>
            <a:r>
              <a:rPr lang="en-US" altLang="zh-CN"/>
              <a:t>add</a:t>
            </a:r>
            <a:r>
              <a:rPr lang="zh-CN" altLang="en-US"/>
              <a:t>，给出客户端代码？</a:t>
            </a:r>
            <a:endParaRPr lang="zh-CN" altLang="en-US"/>
          </a:p>
          <a:p>
            <a:r>
              <a:rPr lang="zh-CN" altLang="en-US">
                <a:sym typeface="+mn-ea"/>
              </a:rPr>
              <a:t>用这种方式来开发，有什么问题？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SPECIAL_SOURCE" val="bdnull"/>
</p:tagLst>
</file>

<file path=ppt/tags/tag83.xml><?xml version="1.0" encoding="utf-8"?>
<p:tagLst xmlns:p="http://schemas.openxmlformats.org/presentationml/2006/main">
  <p:tag name="KSO_WM_SPECIAL_SOURCE" val="bdnull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SPECIAL_SOURCE" val="bdnull"/>
</p:tagLst>
</file>

<file path=ppt/tags/tag88.xml><?xml version="1.0" encoding="utf-8"?>
<p:tagLst xmlns:p="http://schemas.openxmlformats.org/presentationml/2006/main">
  <p:tag name="KSO_WM_SPECIAL_SOURCE" val="bdnull"/>
</p:tagLst>
</file>

<file path=ppt/tags/tag89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SPECIAL_SOURCE" val="bdnull"/>
</p:tagLst>
</file>

<file path=ppt/tags/tag95.xml><?xml version="1.0" encoding="utf-8"?>
<p:tagLst xmlns:p="http://schemas.openxmlformats.org/presentationml/2006/main"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DOCER_TEMPLATE_OPEN_ONCE_MARK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150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第二节课：设计原则</vt:lpstr>
      <vt:lpstr>目录</vt:lpstr>
      <vt:lpstr>为什么要学习本课？</vt:lpstr>
      <vt:lpstr>库介绍</vt:lpstr>
      <vt:lpstr>主问题：为什么最好使用单一类型</vt:lpstr>
      <vt:lpstr>主问题：为什么最好使用单一类型</vt:lpstr>
      <vt:lpstr>主问题：如何进行类型驱动开发</vt:lpstr>
      <vt:lpstr>为什么要进行类型驱动开发</vt:lpstr>
      <vt:lpstr>主问题：如何进行类型驱动开发</vt:lpstr>
      <vt:lpstr>结学</vt:lpstr>
      <vt:lpstr>任务：使用类型驱动开发实现累加计算</vt:lpstr>
      <vt:lpstr>任务：使用类型驱动开发实现累加计算</vt:lpstr>
      <vt:lpstr>任务：使用类型驱动开发实现“展示用户信息”</vt:lpstr>
      <vt:lpstr>任务：使用类型驱动开发实现“展示用户信息”</vt:lpstr>
      <vt:lpstr>结学</vt:lpstr>
      <vt:lpstr>总结</vt:lpstr>
      <vt:lpstr>总结</vt:lpstr>
      <vt:lpstr>扩展：项目中有哪些地方可以运用类型驱动开发</vt:lpstr>
      <vt:lpstr>学生提问考老师</vt:lpstr>
      <vt:lpstr>学生提问考老师</vt:lpstr>
      <vt:lpstr>老师提问考学生</vt:lpstr>
      <vt:lpstr>参考资料</vt:lpstr>
      <vt:lpstr>扩展资料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1134</cp:revision>
  <dcterms:created xsi:type="dcterms:W3CDTF">2021-12-23T02:42:00Z</dcterms:created>
  <dcterms:modified xsi:type="dcterms:W3CDTF">2022-02-17T11:08:03Z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C88F59C883BA4CFAAEB3A05D0135437E</vt:lpwstr>
  </property>
</Properties>
</file>