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07" r:id="rId3"/>
    <p:sldId id="308" r:id="rId5"/>
    <p:sldId id="659" r:id="rId6"/>
    <p:sldId id="567" r:id="rId7"/>
    <p:sldId id="847" r:id="rId8"/>
    <p:sldId id="848" r:id="rId9"/>
    <p:sldId id="897" r:id="rId10"/>
    <p:sldId id="537" r:id="rId11"/>
    <p:sldId id="536" r:id="rId12"/>
    <p:sldId id="540" r:id="rId13"/>
    <p:sldId id="960" r:id="rId14"/>
    <p:sldId id="541" r:id="rId15"/>
    <p:sldId id="314" r:id="rId16"/>
    <p:sldId id="315" r:id="rId17"/>
    <p:sldId id="515" r:id="rId18"/>
    <p:sldId id="367" r:id="rId19"/>
    <p:sldId id="65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7786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群进行交流，</a:t>
            </a:r>
            <a:endParaRPr lang="zh-CN" altLang="en-US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获得代码、课件等资料：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60895" y="2273935"/>
            <a:ext cx="44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/>
              <a:t>本班课程完全</a:t>
            </a:r>
            <a:r>
              <a:rPr lang="zh-CN" altLang="en-US" sz="4000" b="1">
                <a:solidFill>
                  <a:srgbClr val="FF0000"/>
                </a:solidFill>
              </a:rPr>
              <a:t>免费</a:t>
            </a:r>
            <a:r>
              <a:rPr lang="zh-CN" altLang="en-US" sz="4000"/>
              <a:t>！</a:t>
            </a:r>
            <a:endParaRPr lang="zh-CN" altLang="en-US" sz="4000"/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8130" y="1673860"/>
            <a:ext cx="3983990" cy="4184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 descr="现代游戏引擎设计_背景_自定义px_2021-12-21+12_41_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"/>
            <a:ext cx="12192635" cy="686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学生提问考老师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第节课：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为什么要学习本课</a:t>
            </a: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主问题：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回答为什么要学习本课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回答所有的主问题</a:t>
            </a: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演示</Application>
  <PresentationFormat>宽屏</PresentationFormat>
  <Paragraphs>53</Paragraphs>
  <Slides>17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汉仪书宋二KW</vt:lpstr>
      <vt:lpstr>Office 主题​​</vt:lpstr>
      <vt:lpstr>Equation.KSEE3</vt:lpstr>
      <vt:lpstr>z</vt:lpstr>
      <vt:lpstr>第节课：</vt:lpstr>
      <vt:lpstr>PowerPoint 演示文稿</vt:lpstr>
      <vt:lpstr>为什么要学习本课？</vt:lpstr>
      <vt:lpstr>主问题：</vt:lpstr>
      <vt:lpstr>主问题：</vt:lpstr>
      <vt:lpstr>结学</vt:lpstr>
      <vt:lpstr>总结</vt:lpstr>
      <vt:lpstr>总结</vt:lpstr>
      <vt:lpstr>学生提问考老师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yang</cp:lastModifiedBy>
  <cp:revision>1076</cp:revision>
  <dcterms:created xsi:type="dcterms:W3CDTF">2021-12-21T07:59:43Z</dcterms:created>
  <dcterms:modified xsi:type="dcterms:W3CDTF">2021-12-21T07:59:43Z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C88F59C883BA4CFAAEB3A05D0135437E</vt:lpwstr>
  </property>
</Properties>
</file>