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7" r:id="rId3"/>
    <p:sldId id="453" r:id="rId5"/>
    <p:sldId id="311" r:id="rId6"/>
    <p:sldId id="454" r:id="rId7"/>
    <p:sldId id="361" r:id="rId8"/>
    <p:sldId id="457" r:id="rId9"/>
    <p:sldId id="455" r:id="rId10"/>
    <p:sldId id="458" r:id="rId11"/>
    <p:sldId id="456" r:id="rId12"/>
    <p:sldId id="399" r:id="rId13"/>
    <p:sldId id="400" r:id="rId14"/>
    <p:sldId id="314" r:id="rId15"/>
    <p:sldId id="409" r:id="rId16"/>
    <p:sldId id="362" r:id="rId17"/>
    <p:sldId id="410" r:id="rId18"/>
    <p:sldId id="420" r:id="rId19"/>
    <p:sldId id="316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1.xml"/><Relationship Id="rId1" Type="http://schemas.openxmlformats.org/officeDocument/2006/relationships/hyperlink" Target="https://github.com/Wonder-Technology/Meta3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回答开始的问题？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tooltip="" action="ppaction://hlinkfile"/>
              </a:rPr>
              <a:t>Meta3D</a:t>
            </a: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请在你的电脑上运行程序，绘制</a:t>
            </a:r>
            <a:r>
              <a:rPr lang="zh-CN" altLang="en-US"/>
              <a:t>出一个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83790"/>
            <a:ext cx="4173855" cy="3352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第三节课：</a:t>
            </a:r>
            <a:r>
              <a:rPr>
                <a:sym typeface="+mn-ea"/>
              </a:rPr>
              <a:t>使用框架</a:t>
            </a:r>
            <a:r>
              <a:rPr>
                <a:sym typeface="+mn-ea"/>
              </a:rPr>
              <a:t>重构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主问题：如何设计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第二节课：WebGPU介绍和使用光栅化管线绘制一个三角形</a:t>
            </a:r>
            <a:endParaRPr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WebGL和WebGPU相比有什么区别？</a:t>
            </a:r>
            <a:endParaRPr lang="en-US" altLang="zh-CN" sz="20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如何用WebGPU绘制一个三角形？</a:t>
            </a:r>
            <a:endParaRPr lang="en-US" altLang="zh-CN" sz="20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如何进行初步设计？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如何设计</a:t>
            </a:r>
            <a:br>
              <a:rPr lang="zh-CN" altLang="en-US"/>
            </a:b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抽象原代码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提出管道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划分</a:t>
            </a:r>
            <a:r>
              <a:rPr lang="en-US" altLang="zh-CN">
                <a:sym typeface="+mn-ea"/>
              </a:rPr>
              <a:t>Job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介绍</a:t>
            </a:r>
            <a:r>
              <a:rPr lang="en-US" altLang="zh-CN">
                <a:sym typeface="+mn-ea"/>
              </a:rPr>
              <a:t>Meta3D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主问题：如何实现</a:t>
            </a:r>
            <a:br>
              <a:rPr lang="zh-CN" altLang="en-US"/>
            </a:b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看代码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56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第三节课： 重构和进行初步设计</vt:lpstr>
      <vt:lpstr>内容预览</vt:lpstr>
      <vt:lpstr>PowerPoint 演示文稿</vt:lpstr>
      <vt:lpstr>为什么要学习本课</vt:lpstr>
      <vt:lpstr>主问题：WebGPU是什么</vt:lpstr>
      <vt:lpstr>重构和设计</vt:lpstr>
      <vt:lpstr>主问题：如何设计 </vt:lpstr>
      <vt:lpstr>实现</vt:lpstr>
      <vt:lpstr>总结</vt:lpstr>
      <vt:lpstr>总结</vt:lpstr>
      <vt:lpstr>PowerPoint 演示文稿</vt:lpstr>
      <vt:lpstr>PowerPoint 演示文稿</vt:lpstr>
      <vt:lpstr>作业</vt:lpstr>
      <vt:lpstr>下节课预告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127</cp:revision>
  <dcterms:created xsi:type="dcterms:W3CDTF">2020-12-22T12:16:00Z</dcterms:created>
  <dcterms:modified xsi:type="dcterms:W3CDTF">2022-04-08T11:45:54Z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