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27" r:id="rId3"/>
    <p:sldId id="308" r:id="rId4"/>
    <p:sldId id="391" r:id="rId5"/>
    <p:sldId id="668" r:id="rId6"/>
    <p:sldId id="369" r:id="rId7"/>
    <p:sldId id="831" r:id="rId8"/>
    <p:sldId id="830" r:id="rId9"/>
    <p:sldId id="669" r:id="rId10"/>
    <p:sldId id="670" r:id="rId11"/>
    <p:sldId id="408" r:id="rId12"/>
    <p:sldId id="314" r:id="rId13"/>
    <p:sldId id="315" r:id="rId14"/>
    <p:sldId id="367" r:id="rId15"/>
    <p:sldId id="451" r:id="rId16"/>
    <p:sldId id="829" r:id="rId17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77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</a:t>
            </a:r>
            <a:r>
              <a:rPr lang="zh-CN" altLang="en-US" sz="360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报名</a:t>
            </a:r>
            <a:r>
              <a:rPr lang="zh-CN" altLang="en-US" sz="3600">
                <a:latin typeface="+mj-ea"/>
                <a:ea typeface="+mj-ea"/>
                <a:cs typeface="+mj-ea"/>
              </a:rPr>
              <a:t>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</a:t>
            </a:r>
            <a:r>
              <a:rPr lang="zh-CN" altLang="en-US" b="1">
                <a:solidFill>
                  <a:srgbClr val="FF0000"/>
                </a:solidFill>
              </a:rPr>
              <a:t>线上付费</a:t>
            </a:r>
            <a:r>
              <a:rPr lang="zh-CN" altLang="en-US"/>
              <a:t>课程，在线参加本班所有课程的直播，并可获得录像回放和源码资料，享受老师全程跟踪，一对一辅导，详细答疑，布置作业和批改，确保学员真正学懂！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  <p:pic>
        <p:nvPicPr>
          <p:cNvPr id="2" name="图片 1" descr="Wonder离线渲染培训班（二期）报名群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4935" y="1137920"/>
            <a:ext cx="3963670" cy="5086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61.xml"/><Relationship Id="rId21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图片 9" descr="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6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第节课：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回答之前提出的问题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DOCER_TEMPLATE_OPEN_ONCE_MARK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第节课：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回答之前提出的问题</vt:lpstr>
      <vt:lpstr>PowerPoint 演示文稿</vt:lpstr>
      <vt:lpstr>PowerPoint 演示文稿</vt:lpstr>
      <vt:lpstr>PowerPoint 演示文稿</vt:lpstr>
      <vt:lpstr>下节课预告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787</cp:revision>
  <dcterms:created xsi:type="dcterms:W3CDTF">2020-12-22T12:16:00Z</dcterms:created>
  <dcterms:modified xsi:type="dcterms:W3CDTF">2022-04-11T10:06:57Z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BDBFF5ECB4A542BD827169653EB4BB7C</vt:lpwstr>
  </property>
</Properties>
</file>