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42" r:id="rId3"/>
    <p:sldId id="308" r:id="rId4"/>
    <p:sldId id="391" r:id="rId5"/>
    <p:sldId id="668" r:id="rId6"/>
    <p:sldId id="369" r:id="rId7"/>
    <p:sldId id="831" r:id="rId8"/>
    <p:sldId id="830" r:id="rId9"/>
    <p:sldId id="669" r:id="rId10"/>
    <p:sldId id="670" r:id="rId11"/>
    <p:sldId id="408" r:id="rId12"/>
    <p:sldId id="314" r:id="rId13"/>
    <p:sldId id="315" r:id="rId14"/>
    <p:sldId id="367" r:id="rId15"/>
    <p:sldId id="451" r:id="rId16"/>
    <p:sldId id="841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77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1.xml"/><Relationship Id="rId21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副本_副本_副本_腾讯课程封面_自定义px_2022-04-05+16_34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谢谢你</a:t>
            </a:r>
            <a:r>
              <a:rPr lang="en-US" altLang="zh-CN"/>
              <a:t>~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第节课：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回答之前提出的问题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DOCER_TEMPLATE_OPEN_ONCE_MARK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第节课：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回答之前提出的问题</vt:lpstr>
      <vt:lpstr>PowerPoint 演示文稿</vt:lpstr>
      <vt:lpstr>PowerPoint 演示文稿</vt:lpstr>
      <vt:lpstr>PowerPoint 演示文稿</vt:lpstr>
      <vt:lpstr>下节课预告</vt:lpstr>
      <vt:lpstr>PowerPoint 演示文稿</vt:lpstr>
      <vt:lpstr>谢谢你~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789</cp:revision>
  <dcterms:created xsi:type="dcterms:W3CDTF">2020-12-22T12:16:00Z</dcterms:created>
  <dcterms:modified xsi:type="dcterms:W3CDTF">2022-04-18T11:31:37Z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