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6"/>
  </p:handoutMasterIdLst>
  <p:sldIdLst>
    <p:sldId id="527" r:id="rId3"/>
    <p:sldId id="842" r:id="rId4"/>
    <p:sldId id="843" r:id="rId5"/>
    <p:sldId id="941" r:id="rId6"/>
    <p:sldId id="925" r:id="rId7"/>
    <p:sldId id="924" r:id="rId8"/>
    <p:sldId id="930" r:id="rId10"/>
    <p:sldId id="928" r:id="rId11"/>
    <p:sldId id="929" r:id="rId12"/>
    <p:sldId id="943" r:id="rId13"/>
    <p:sldId id="944" r:id="rId14"/>
    <p:sldId id="933" r:id="rId15"/>
    <p:sldId id="934" r:id="rId16"/>
    <p:sldId id="935" r:id="rId17"/>
    <p:sldId id="936" r:id="rId18"/>
    <p:sldId id="937" r:id="rId19"/>
    <p:sldId id="938" r:id="rId20"/>
    <p:sldId id="939" r:id="rId21"/>
    <p:sldId id="940" r:id="rId22"/>
    <p:sldId id="862" r:id="rId23"/>
    <p:sldId id="863" r:id="rId24"/>
    <p:sldId id="942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84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2-04-18T19:30: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116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1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80.xml"/><Relationship Id="rId2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副本_副本_副本_腾讯课程封面_自定义px_2022-04-05+16_3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</a:t>
            </a:r>
            <a:r>
              <a:rPr>
                <a:sym typeface="+mn-ea"/>
              </a:rPr>
              <a:t>如何</a:t>
            </a:r>
            <a:r>
              <a:rPr>
                <a:sym typeface="+mn-ea"/>
              </a:rPr>
              <a:t>同时实现实时、交互式、离线渲染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实时、交互式、离线渲染在渲染时间上和渲染效果</a:t>
            </a:r>
            <a:r>
              <a:rPr>
                <a:sym typeface="+mn-ea"/>
              </a:rPr>
              <a:t>上有什么区别？</a:t>
            </a:r>
            <a:endParaRPr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如何只使用离线渲染技术，同时实现实时、交互式、离线渲染？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如何同时实现实时、交互式、离线渲染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主问题：如何实现</a:t>
            </a:r>
            <a:r>
              <a:rPr lang="zh-CN" altLang="en-US"/>
              <a:t>降噪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有哪些方案可以实现</a:t>
            </a:r>
            <a:r>
              <a:t>降噪？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主问题：如何实现降噪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主问题：如何加速光线相交</a:t>
            </a:r>
            <a:r>
              <a:rPr lang="zh-CN" altLang="en-US"/>
              <a:t>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有哪些方案可以</a:t>
            </a:r>
            <a:r>
              <a:rPr>
                <a:sym typeface="+mn-ea"/>
              </a:rPr>
              <a:t>加速光线相交计算</a:t>
            </a:r>
            <a:r>
              <a:t>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主问题：如何加速光线相交计算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展示深度学习</a:t>
            </a:r>
            <a:r>
              <a:rPr lang="en-US" altLang="zh-CN"/>
              <a:t>Demo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展示</a:t>
            </a:r>
            <a:r>
              <a:rPr>
                <a:sym typeface="+mn-ea"/>
              </a:rPr>
              <a:t>深度学习</a:t>
            </a:r>
            <a:r>
              <a:rPr lang="en-US" altLang="zh-CN">
                <a:sym typeface="+mn-ea"/>
              </a:rPr>
              <a:t>Demo</a:t>
            </a: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展示深度学习</a:t>
            </a:r>
            <a:r>
              <a:rPr lang="en-US" altLang="zh-CN">
                <a:sym typeface="+mn-ea"/>
              </a:rPr>
              <a:t>Demo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回答开始的问题？</a:t>
            </a:r>
            <a:endParaRPr lang="zh-CN" altLang="en-US"/>
          </a:p>
          <a:p>
            <a:endParaRPr lang="zh-CN" altLang="en-US"/>
          </a:p>
          <a:p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本课程方向调整为</a:t>
            </a:r>
            <a:br>
              <a:rPr lang="zh-CN" altLang="en-US"/>
            </a:br>
            <a:r>
              <a:rPr lang="zh-CN" altLang="en-US"/>
              <a:t>基于路径追踪</a:t>
            </a:r>
            <a:r>
              <a:rPr lang="zh-CN" altLang="en-US"/>
              <a:t>的实时</a:t>
            </a:r>
            <a:r>
              <a:rPr lang="zh-CN" altLang="en-US"/>
              <a:t>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谢谢你</a:t>
            </a:r>
            <a:r>
              <a:rPr lang="en-US" altLang="zh-CN"/>
              <a:t>~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为什么要学习本课？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主问题：局部光照与全局光照的区别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</a:t>
            </a:r>
            <a:r>
              <a:rPr>
                <a:sym typeface="+mn-ea"/>
              </a:rPr>
              <a:t>如何同时实现实时、交互式、离线渲染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主问题：如何实现降噪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主问题：如何加速光线相交计算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展示深度学习</a:t>
            </a:r>
            <a:r>
              <a:rPr lang="en-US" altLang="zh-CN">
                <a:sym typeface="+mn-ea"/>
              </a:rPr>
              <a:t>Demo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内容预览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如何只使用</a:t>
            </a:r>
            <a:r>
              <a:rPr>
                <a:sym typeface="+mn-ea"/>
              </a:rPr>
              <a:t>离线渲染技术，</a:t>
            </a:r>
            <a:r>
              <a:rPr>
                <a:sym typeface="+mn-ea"/>
              </a:rPr>
              <a:t>同时实现</a:t>
            </a:r>
            <a:r>
              <a:rPr lang="zh-CN" altLang="en-US">
                <a:sym typeface="+mn-ea"/>
              </a:rPr>
              <a:t>实时、交互式、离线渲染</a:t>
            </a:r>
            <a:r>
              <a:rPr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为什么要学习本课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主问题：局部光照与全局光照的</a:t>
            </a:r>
            <a:r>
              <a:rPr lang="zh-CN" altLang="en-US"/>
              <a:t>区别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有哪些实现全局光照的</a:t>
            </a:r>
            <a:r>
              <a:t>方案？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/>
              <a:t>DDGI</a:t>
            </a:r>
            <a:endParaRPr lang="en-US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主问题：局部光照与全局光照的区别</a:t>
            </a:r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522730"/>
            <a:ext cx="12192000" cy="4542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实时渲染如何实现</a:t>
            </a:r>
            <a:r>
              <a:rPr lang="en-US" altLang="zh-CN"/>
              <a:t>“</a:t>
            </a:r>
            <a:r>
              <a:t>局部光照</a:t>
            </a:r>
            <a:r>
              <a:rPr lang="en-US" altLang="zh-CN"/>
              <a:t>”</a:t>
            </a:r>
            <a:r>
              <a:t>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实时渲染如何实现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全局光照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离线渲染如何实现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局部光照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离线渲染如何实现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全局光照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离线</a:t>
            </a:r>
            <a:r>
              <a:rPr>
                <a:sym typeface="+mn-ea"/>
              </a:rPr>
              <a:t>全局光照</a:t>
            </a:r>
            <a:r>
              <a:rPr>
                <a:sym typeface="+mn-ea"/>
              </a:rPr>
              <a:t>与实时</a:t>
            </a:r>
            <a:r>
              <a:rPr>
                <a:sym typeface="+mn-ea"/>
              </a:rPr>
              <a:t>全局光照比较</a:t>
            </a:r>
            <a:r>
              <a:rPr>
                <a:sym typeface="+mn-ea"/>
              </a:rPr>
              <a:t>？</a:t>
            </a: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主问题：局部光照与全局光照的区别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t>如果要将离线渲染的</a:t>
            </a:r>
            <a:r>
              <a:rPr b="1"/>
              <a:t>路径追踪</a:t>
            </a:r>
            <a:r>
              <a:t>加速为</a:t>
            </a:r>
            <a:r>
              <a:rPr b="1"/>
              <a:t>实时</a:t>
            </a:r>
            <a:r>
              <a:t>，该在哪些方面</a:t>
            </a:r>
            <a:r>
              <a:t>改进？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  <a:p>
            <a:pPr lvl="1" algn="l"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主问题：如何实现</a:t>
            </a:r>
            <a:r>
              <a:rPr>
                <a:sym typeface="+mn-ea"/>
              </a:rPr>
              <a:t>基于路径追踪的实时全局光照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演示</Application>
  <PresentationFormat>宽屏</PresentationFormat>
  <Paragraphs>93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第一节课：课程介绍</vt:lpstr>
      <vt:lpstr>内容预览</vt:lpstr>
      <vt:lpstr>为什么要学习本课</vt:lpstr>
      <vt:lpstr>PowerPoint 演示文稿</vt:lpstr>
      <vt:lpstr>课程简介</vt:lpstr>
      <vt:lpstr>主问题：课程方向调整</vt:lpstr>
      <vt:lpstr>主问题：局部光照与全局光照的区别</vt:lpstr>
      <vt:lpstr>课程简介</vt:lpstr>
      <vt:lpstr>主问题：如何实现基于路径追踪的实时全局光照</vt:lpstr>
      <vt:lpstr>主问题：如何实现基于路径追踪的实时全局光照</vt:lpstr>
      <vt:lpstr>主问题：课程方向调整</vt:lpstr>
      <vt:lpstr>主问题：课程方向调整</vt:lpstr>
      <vt:lpstr>主问题：如何实现降噪</vt:lpstr>
      <vt:lpstr>主问题：如何实现降噪</vt:lpstr>
      <vt:lpstr>主问题：如何加速光线相交计算</vt:lpstr>
      <vt:lpstr>主问题：如何加速光线相交计算</vt:lpstr>
      <vt:lpstr>总结</vt:lpstr>
      <vt:lpstr>总结</vt:lpstr>
      <vt:lpstr>PowerPoint 演示文稿</vt:lpstr>
      <vt:lpstr>问答</vt:lpstr>
      <vt:lpstr>谢谢你~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855</cp:revision>
  <dcterms:created xsi:type="dcterms:W3CDTF">2020-12-22T12:16:00Z</dcterms:created>
  <dcterms:modified xsi:type="dcterms:W3CDTF">2022-04-18T11:41:55Z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