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ink/ink1.xml" ContentType="application/inkml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841" r:id="rId2"/>
    <p:sldId id="308" r:id="rId3"/>
    <p:sldId id="844" r:id="rId4"/>
    <p:sldId id="887" r:id="rId5"/>
    <p:sldId id="846" r:id="rId6"/>
    <p:sldId id="888" r:id="rId7"/>
    <p:sldId id="847" r:id="rId8"/>
    <p:sldId id="852" r:id="rId9"/>
    <p:sldId id="899" r:id="rId10"/>
    <p:sldId id="900" r:id="rId11"/>
    <p:sldId id="890" r:id="rId12"/>
    <p:sldId id="901" r:id="rId13"/>
    <p:sldId id="891" r:id="rId14"/>
    <p:sldId id="892" r:id="rId15"/>
    <p:sldId id="902" r:id="rId16"/>
    <p:sldId id="906" r:id="rId17"/>
    <p:sldId id="907" r:id="rId18"/>
    <p:sldId id="903" r:id="rId19"/>
    <p:sldId id="908" r:id="rId20"/>
    <p:sldId id="909" r:id="rId21"/>
    <p:sldId id="910" r:id="rId22"/>
    <p:sldId id="911" r:id="rId23"/>
    <p:sldId id="912" r:id="rId24"/>
    <p:sldId id="893" r:id="rId25"/>
    <p:sldId id="913" r:id="rId26"/>
    <p:sldId id="914" r:id="rId27"/>
    <p:sldId id="879" r:id="rId28"/>
    <p:sldId id="876" r:id="rId29"/>
    <p:sldId id="881" r:id="rId30"/>
    <p:sldId id="882" r:id="rId31"/>
    <p:sldId id="410" r:id="rId32"/>
    <p:sldId id="425" r:id="rId33"/>
    <p:sldId id="885" r:id="rId34"/>
    <p:sldId id="886" r:id="rId35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9" autoAdjust="0"/>
    <p:restoredTop sz="94660"/>
  </p:normalViewPr>
  <p:slideViewPr>
    <p:cSldViewPr snapToGrid="0">
      <p:cViewPr varScale="1">
        <p:scale>
          <a:sx n="97" d="100"/>
          <a:sy n="97" d="100"/>
        </p:scale>
        <p:origin x="232" y="8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2022/12/8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22-04-11T18:13: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12776 9608 0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</a:t>
            </a:r>
            <a:r>
              <a:rPr lang="zh-CN" altLang="en-US" sz="360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报名</a:t>
            </a:r>
            <a:r>
              <a:rPr lang="zh-CN" altLang="en-US" sz="3600">
                <a:latin typeface="+mj-ea"/>
                <a:ea typeface="+mj-ea"/>
                <a:cs typeface="+mj-ea"/>
              </a:rPr>
              <a:t>：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本课程为</a:t>
            </a:r>
            <a:r>
              <a:rPr lang="zh-CN" altLang="en-US" b="1">
                <a:solidFill>
                  <a:srgbClr val="FF0000"/>
                </a:solidFill>
              </a:rPr>
              <a:t>线上付费</a:t>
            </a:r>
            <a:r>
              <a:rPr lang="zh-CN" altLang="en-US"/>
              <a:t>课程，在线参加本班所有课程的直播，并可获得录像回放和源码资料，享受老师全程跟踪，一对一辅导，详细答疑，布置作业和批改，确保学员真正学懂！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</a:p>
        </p:txBody>
      </p:sp>
      <p:pic>
        <p:nvPicPr>
          <p:cNvPr id="2" name="图片 1" descr="Wonder离线渲染培训班（二期）报名群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4935" y="1137920"/>
            <a:ext cx="3963670" cy="50863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02901"/>
            <a:ext cx="10515600" cy="49236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6673"/>
            <a:ext cx="10515600" cy="466583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0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5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8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90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cs.ucsb.edu/~lingqi/teaching/resources/GAMES101_Lecture_03.pdf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1.xml"/><Relationship Id="rId4" Type="http://schemas.openxmlformats.org/officeDocument/2006/relationships/hyperlink" Target="https://sites.cs.ucsb.edu/~lingqi/teaching/resources/GAMES101_Lecture_02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X7411F744?p=3" TargetMode="Externa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92.xml"/><Relationship Id="rId4" Type="http://schemas.openxmlformats.org/officeDocument/2006/relationships/hyperlink" Target="https://www.bilibili.com/video/BV1X7411F744?p=2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D90011-ADDB-E214-7C20-9C559FEDB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04" y="0"/>
            <a:ext cx="12249807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主问题：什么是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</a:t>
            </a:r>
            <a:endParaRPr lang="zh-CN" dirty="0"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8BE41B-F8EE-020E-78E2-4F7423350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6" y="1285769"/>
            <a:ext cx="6146800" cy="1689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6CBAAD-6B75-C60B-81E0-971053C9F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08" y="3790366"/>
            <a:ext cx="2641600" cy="2070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9EDA549-7848-0C3C-12B0-E5C153EF6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96" y="3349731"/>
            <a:ext cx="3454400" cy="260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642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主问题：什么是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什么是线性变换？</a:t>
            </a: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缩放和旋转是否属于线性变换？</a:t>
            </a:r>
          </a:p>
          <a:p>
            <a:pPr lvl="1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DFDA7A-5380-CBF0-8961-D2027DE66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49" y="1701165"/>
            <a:ext cx="3895725" cy="3124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688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主问题：什么是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如何进行平移？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它的表达式是什么？</a:t>
            </a:r>
            <a:endParaRPr lang="en-US" altLang="zh-CN" dirty="0"/>
          </a:p>
          <a:p>
            <a:pPr lvl="1"/>
            <a:r>
              <a:rPr lang="zh-CN" altLang="en-US" dirty="0"/>
              <a:t>能够得到</a:t>
            </a:r>
            <a:r>
              <a:rPr lang="en-US" altLang="zh-CN" dirty="0"/>
              <a:t>2D</a:t>
            </a:r>
            <a:r>
              <a:rPr lang="zh-CN" altLang="en-US" dirty="0"/>
              <a:t>的平移矩阵吗？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平移属于线性变换吗？</a:t>
            </a:r>
            <a:endParaRPr lang="en-US" altLang="zh-CN" dirty="0">
              <a:sym typeface="+mn-ea"/>
            </a:endParaRPr>
          </a:p>
          <a:p>
            <a:pPr lvl="1"/>
            <a:endParaRPr lang="en-US" altLang="zh-CN" dirty="0"/>
          </a:p>
          <a:p>
            <a:pPr lvl="0"/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AC5062-9B98-FFB2-9562-51B527B7F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616" y="1213548"/>
            <a:ext cx="6032500" cy="2527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8C917C-350E-ACCF-D839-EE5F523F5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45" y="4032251"/>
            <a:ext cx="1689100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857259-C922-2C64-CBAE-9CE628F16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37" y="4426996"/>
            <a:ext cx="2324100" cy="863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19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主问题：什么是</a:t>
            </a:r>
            <a:r>
              <a:rPr lang="zh-CN" altLang="en-US" dirty="0"/>
              <a:t>齐次坐标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97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为什么要引入“齐次坐标”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如何才能统一缩放、旋转、平移为都使用一个矩阵来变换？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DC89E0-EC91-4A92-2E5D-0FB7A63A2667}"/>
              </a:ext>
            </a:extLst>
          </p:cNvPr>
          <p:cNvSpPr txBox="1"/>
          <p:nvPr/>
        </p:nvSpPr>
        <p:spPr>
          <a:xfrm>
            <a:off x="7355394" y="208000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引入齐次坐标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53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主问题：什么是</a:t>
            </a:r>
            <a:r>
              <a:rPr lang="zh-CN" altLang="en-US" dirty="0"/>
              <a:t>齐次坐标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zh-CN" altLang="en-US" dirty="0">
                <a:sym typeface="+mn-ea"/>
              </a:rPr>
              <a:t>什么是齐次坐标？</a:t>
            </a: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向量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向量</a:t>
            </a:r>
            <a:r>
              <a:rPr lang="en-US" altLang="zh-CN" dirty="0">
                <a:sym typeface="+mn-ea"/>
              </a:rPr>
              <a:t>=?</a:t>
            </a:r>
          </a:p>
          <a:p>
            <a:r>
              <a:rPr lang="zh-CN" altLang="en-US" dirty="0">
                <a:sym typeface="+mn-ea"/>
              </a:rPr>
              <a:t>点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点</a:t>
            </a:r>
            <a:r>
              <a:rPr lang="en-US" altLang="zh-CN" dirty="0">
                <a:sym typeface="+mn-ea"/>
              </a:rPr>
              <a:t>=?</a:t>
            </a:r>
          </a:p>
          <a:p>
            <a:r>
              <a:rPr lang="zh-CN" altLang="en-US" dirty="0">
                <a:sym typeface="+mn-ea"/>
              </a:rPr>
              <a:t>点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向量</a:t>
            </a:r>
            <a:r>
              <a:rPr lang="en-US" altLang="zh-CN" dirty="0">
                <a:sym typeface="+mn-ea"/>
              </a:rPr>
              <a:t>=?</a:t>
            </a: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点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点</a:t>
            </a:r>
            <a:r>
              <a:rPr lang="en-US" altLang="zh-CN" dirty="0">
                <a:sym typeface="+mn-ea"/>
              </a:rPr>
              <a:t>=?</a:t>
            </a:r>
          </a:p>
          <a:p>
            <a:endParaRPr lang="en-US" altLang="zh-CN" dirty="0">
              <a:sym typeface="+mn-ea"/>
            </a:endParaRPr>
          </a:p>
          <a:p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B3616F-4745-5A73-7944-9D57BEC9E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488" y="1469083"/>
            <a:ext cx="3746779" cy="11697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819C488-914A-175D-608E-B2E0315EE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86" y="2761365"/>
            <a:ext cx="1498600" cy="15748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C48EEBB-E73C-1BB6-4AAE-92D364C49E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51" y="2951865"/>
            <a:ext cx="2336800" cy="1193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80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主问题：什么是</a:t>
            </a:r>
            <a:r>
              <a:rPr lang="zh-CN" altLang="en-US" dirty="0"/>
              <a:t>齐次坐标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用加了齐次坐标的矩阵来表达平移的表达式是什么？</a:t>
            </a:r>
          </a:p>
          <a:p>
            <a:pPr lvl="1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D5BC34-9DB7-C48E-D54F-AE2A3E460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011" y="2191578"/>
            <a:ext cx="4102100" cy="1181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41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/>
              <a:t>更多的</a:t>
            </a:r>
            <a:r>
              <a:rPr lang="en-US" altLang="zh-CN" dirty="0"/>
              <a:t>2D</a:t>
            </a:r>
            <a:r>
              <a:rPr lang="zh-CN" altLang="en-US" dirty="0"/>
              <a:t>变换有哪些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324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更多的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变换有哪些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什么是仿射变换？</a:t>
            </a:r>
            <a:endParaRPr lang="en-US" altLang="zh-CN" dirty="0"/>
          </a:p>
          <a:p>
            <a:pPr lvl="0"/>
            <a:r>
              <a:rPr lang="zh-CN" altLang="en-US" dirty="0">
                <a:sym typeface="+mn-ea"/>
              </a:rPr>
              <a:t>用齐次坐标后如何修改？</a:t>
            </a:r>
          </a:p>
          <a:p>
            <a:pPr lvl="1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7D9EA3-0DE0-F354-C224-17F280469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928" y="1386673"/>
            <a:ext cx="5791200" cy="1752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CBDE98-0DD7-E000-FA6F-193EA9DD3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036" y="3130063"/>
            <a:ext cx="5486400" cy="2057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803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更多的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变换有哪些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用齐次坐标后，缩放、旋转、平移的矩阵是什么？</a:t>
            </a:r>
          </a:p>
          <a:p>
            <a:pPr lvl="1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AFEA1E-9193-CB25-A09E-752F8408A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814" y="2018120"/>
            <a:ext cx="5838825" cy="3848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4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dirty="0">
                <a:sym typeface="+mn-ea"/>
              </a:rPr>
              <a:t>第</a:t>
            </a:r>
            <a:r>
              <a:rPr lang="zh-CN" altLang="en-US" dirty="0"/>
              <a:t>四</a:t>
            </a:r>
            <a:r>
              <a:rPr dirty="0">
                <a:sym typeface="+mn-ea"/>
              </a:rPr>
              <a:t>节课：</a:t>
            </a:r>
            <a:r>
              <a:rPr lang="zh-CN" altLang="en-US" dirty="0"/>
              <a:t>变换（二维与三维）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更多的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变换有哪些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什么是</a:t>
            </a:r>
            <a:r>
              <a:rPr lang="zh-CN" altLang="en-US" dirty="0"/>
              <a:t>逆变换？</a:t>
            </a:r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38624A-0819-3C9C-502D-5F4B58640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072" y="1623227"/>
            <a:ext cx="6134100" cy="3848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891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更多的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变换有哪些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如何进行</a:t>
            </a:r>
            <a:r>
              <a:rPr lang="zh-CN" altLang="en-US" dirty="0"/>
              <a:t>组合变换？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如何进行下图的变换？</a:t>
            </a:r>
          </a:p>
          <a:p>
            <a:pPr lvl="1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FA98A5-16EA-3253-877E-430B496C2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424" y="1386673"/>
            <a:ext cx="4248342" cy="22057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30F627-28BF-157E-7F3B-31CD7BF49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370" y="3929361"/>
            <a:ext cx="3904867" cy="22032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8FD305-8811-925B-3540-3DB813EDA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798" y="4104751"/>
            <a:ext cx="3588029" cy="18524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C9714C-F636-F7FA-84B2-DD254AE4567D}"/>
              </a:ext>
            </a:extLst>
          </p:cNvPr>
          <p:cNvSpPr txBox="1"/>
          <p:nvPr/>
        </p:nvSpPr>
        <p:spPr>
          <a:xfrm>
            <a:off x="3215472" y="3303862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有两种方式：</a:t>
            </a:r>
            <a:r>
              <a:rPr lang="zh-CN" altLang="en-US" dirty="0">
                <a:sym typeface="+mn-ea"/>
              </a:rPr>
              <a:t>先位移再旋转和</a:t>
            </a:r>
            <a:r>
              <a:rPr lang="zh-CN" altLang="en-US" dirty="0"/>
              <a:t>先旋转再位移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76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更多的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变换有哪些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792331-E4C5-AD3C-81C9-676CDCEDF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647" y="1286317"/>
            <a:ext cx="3976590" cy="25447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ED85A1-C61F-3A65-130D-EE9BFC0D9898}"/>
              </a:ext>
            </a:extLst>
          </p:cNvPr>
          <p:cNvSpPr txBox="1"/>
          <p:nvPr/>
        </p:nvSpPr>
        <p:spPr>
          <a:xfrm>
            <a:off x="1416818" y="182880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+mn-ea"/>
              </a:rPr>
              <a:t>变换的顺序对结果有影响！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9BC7E6-639E-2F37-E1BA-33E56D2E0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63" y="2576588"/>
            <a:ext cx="4559300" cy="1143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6C9FC44-5456-8BD5-CA32-65E4D469E12C}"/>
              </a:ext>
            </a:extLst>
          </p:cNvPr>
          <p:cNvSpPr txBox="1"/>
          <p:nvPr/>
        </p:nvSpPr>
        <p:spPr>
          <a:xfrm>
            <a:off x="1235948" y="4098043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这里应该使用先旋转再位移，表达式为：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F017E36-1796-CD9B-74E7-D22EDE309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48" y="4639889"/>
            <a:ext cx="5256677" cy="101778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EC65F7C-DAB5-2979-A52F-455C0DC29AF3}"/>
              </a:ext>
            </a:extLst>
          </p:cNvPr>
          <p:cNvSpPr txBox="1"/>
          <p:nvPr/>
        </p:nvSpPr>
        <p:spPr>
          <a:xfrm>
            <a:off x="1235948" y="5769428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注意：矩阵与点是从右往左相乘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9DD9462-6ECC-320B-81EE-D5BC0242E041}"/>
              </a:ext>
            </a:extLst>
          </p:cNvPr>
          <p:cNvSpPr txBox="1"/>
          <p:nvPr/>
        </p:nvSpPr>
        <p:spPr>
          <a:xfrm>
            <a:off x="6041728" y="403782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如何提高性能？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F964739-A2D5-9924-690B-B5E09522A8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21" y="3972673"/>
            <a:ext cx="4333766" cy="22172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733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更多的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变换有哪些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如何进行</a:t>
            </a:r>
            <a:r>
              <a:rPr lang="zh-CN" altLang="en-US" dirty="0"/>
              <a:t>组合变换？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如何绕一个点旋转？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表达式是什么？</a:t>
            </a:r>
          </a:p>
          <a:p>
            <a:pPr lvl="0"/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90F068-4375-3CEA-2D36-5150BE3B2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781" y="1514580"/>
            <a:ext cx="7772400" cy="29348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918142A-8617-2911-9F0C-E30CFDBA4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02" y="5000520"/>
            <a:ext cx="3352800" cy="685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806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什么是</a:t>
            </a:r>
            <a:r>
              <a:rPr lang="en-US" altLang="zh-CN" dirty="0"/>
              <a:t>3D</a:t>
            </a:r>
            <a:r>
              <a:rPr lang="zh-CN" altLang="en-US" dirty="0"/>
              <a:t>变换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8626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主问题：什么是</a:t>
            </a:r>
            <a:r>
              <a:rPr lang="en-US" altLang="zh-CN" dirty="0"/>
              <a:t>3</a:t>
            </a:r>
            <a:r>
              <a:rPr lang="en" altLang="zh-CN" dirty="0"/>
              <a:t>D</a:t>
            </a:r>
            <a:r>
              <a:rPr lang="zh-CN" altLang="en-US" dirty="0"/>
              <a:t>变换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什么是</a:t>
            </a:r>
            <a:r>
              <a:rPr lang="en-US" altLang="zh-CN" dirty="0">
                <a:sym typeface="+mn-ea"/>
              </a:rPr>
              <a:t>3D</a:t>
            </a:r>
            <a:r>
              <a:rPr lang="zh-CN" altLang="en-US" dirty="0">
                <a:sym typeface="+mn-ea"/>
              </a:rPr>
              <a:t>的齐次坐标？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lvl="0"/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2A1BAC-B642-C923-922E-FD7D2240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063" y="1386673"/>
            <a:ext cx="5270500" cy="1689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8E6408-E225-FE14-24C0-69C8BD44A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4423"/>
            <a:ext cx="1905000" cy="1841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CC8BAA-67E6-AE30-D44B-426AECCE4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50" y="3656088"/>
            <a:ext cx="2501900" cy="1816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569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主问题：什么是</a:t>
            </a:r>
            <a:r>
              <a:rPr lang="en-US" altLang="zh-CN" dirty="0"/>
              <a:t>3</a:t>
            </a:r>
            <a:r>
              <a:rPr lang="en" altLang="zh-CN" dirty="0"/>
              <a:t>D</a:t>
            </a:r>
            <a:r>
              <a:rPr lang="zh-CN" altLang="en-US" dirty="0"/>
              <a:t>变换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什么是</a:t>
            </a:r>
            <a:r>
              <a:rPr lang="en-US" altLang="zh-CN" dirty="0"/>
              <a:t>3D</a:t>
            </a:r>
            <a:r>
              <a:rPr lang="zh-CN" altLang="en-US" dirty="0"/>
              <a:t>的仿射变换？</a:t>
            </a:r>
            <a:endParaRPr lang="en-US" altLang="zh-CN" dirty="0"/>
          </a:p>
          <a:p>
            <a:pPr lvl="0"/>
            <a:r>
              <a:rPr lang="zh-CN" altLang="en-US" dirty="0">
                <a:sym typeface="+mn-ea"/>
              </a:rPr>
              <a:t>用齐次坐标后如何修改？</a:t>
            </a:r>
          </a:p>
          <a:p>
            <a:pPr lvl="0"/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5827DA-A8B5-BFB0-7ACB-4CBE4361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628" y="1386673"/>
            <a:ext cx="3695700" cy="1257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FEFC75-E551-97E0-D517-95E945C97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628" y="3243746"/>
            <a:ext cx="3365500" cy="1536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895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总结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请总结本节课的内容？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请回答开始的问题？</a:t>
            </a:r>
            <a:endParaRPr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endParaRPr lang="zh-CN" altLang="en-US" dirty="0"/>
          </a:p>
          <a:p>
            <a:endParaRPr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4599360" y="3458880"/>
              <a:ext cx="36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4599360" y="3458880"/>
                <a:ext cx="360" cy="360"/>
              </a:xfrm>
              <a:prstGeom prst="rect"/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3" action="ppaction://hlinkfile"/>
              </a:rPr>
              <a:t>闫令琪</a:t>
            </a:r>
            <a:r>
              <a:rPr lang="en-US" altLang="zh-CN" dirty="0">
                <a:sym typeface="+mn-ea"/>
                <a:hlinkClick r:id="rId3" action="ppaction://hlinkfile"/>
              </a:rPr>
              <a:t>-</a:t>
            </a:r>
            <a:r>
              <a:rPr lang="zh-CN" altLang="en-US" dirty="0">
                <a:sym typeface="+mn-ea"/>
                <a:hlinkClick r:id="rId3" action="ppaction://hlinkfile"/>
              </a:rPr>
              <a:t>变换（二维与三维） 课件</a:t>
            </a: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hlinkClick r:id="rId4" action="ppaction://hlinkfile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主问题：什么是齐次坐标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主问题：更多的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变换有哪些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</a:t>
            </a:r>
            <a:r>
              <a:rPr lang="en-US" altLang="zh-CN" dirty="0"/>
              <a:t>3</a:t>
            </a:r>
            <a:r>
              <a:rPr lang="en" altLang="zh-CN" dirty="0"/>
              <a:t>D</a:t>
            </a:r>
            <a:r>
              <a:rPr lang="zh-CN" altLang="en-US" dirty="0"/>
              <a:t>变换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3" action="ppaction://hlinkfile"/>
              </a:rPr>
              <a:t>闫令琪</a:t>
            </a:r>
            <a:r>
              <a:rPr lang="en-US" altLang="zh-CN" dirty="0">
                <a:sym typeface="+mn-ea"/>
                <a:hlinkClick r:id="rId3" action="ppaction://hlinkfile"/>
              </a:rPr>
              <a:t>-</a:t>
            </a:r>
            <a:r>
              <a:rPr lang="zh-CN" altLang="en-US" dirty="0">
                <a:sym typeface="+mn-ea"/>
                <a:hlinkClick r:id="rId3" action="ppaction://hlinkfile"/>
              </a:rPr>
              <a:t>变换（二维与三维） </a:t>
            </a:r>
            <a:r>
              <a:rPr lang="zh-CN" altLang="en-US" dirty="0">
                <a:sym typeface="+mn-ea"/>
                <a:hlinkClick r:id="rId4" action="ppaction://hlinkfile"/>
              </a:rPr>
              <a:t>课程录像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模型变换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315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谢谢你</a:t>
            </a:r>
            <a:r>
              <a:rPr lang="en-US" altLang="zh-CN"/>
              <a:t>~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什么是矩阵？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回顾相关课程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03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3D</a:t>
            </a:r>
            <a:r>
              <a:rPr lang="zh-CN" altLang="en-US" dirty="0"/>
              <a:t>中物体有哪些变换？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演示相关的变换</a:t>
            </a:r>
          </a:p>
          <a:p>
            <a:pPr lvl="0"/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为什么要学习本课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ED61C7-9C1C-6FD4-D611-CDAD561384B3}"/>
              </a:ext>
            </a:extLst>
          </p:cNvPr>
          <p:cNvSpPr txBox="1"/>
          <p:nvPr/>
        </p:nvSpPr>
        <p:spPr>
          <a:xfrm>
            <a:off x="5265336" y="325566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平移、旋转、缩放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3D</a:t>
            </a:r>
            <a:r>
              <a:rPr lang="zh-CN" altLang="en-US" dirty="0">
                <a:sym typeface="+mn-ea"/>
              </a:rPr>
              <a:t>到</a:t>
            </a:r>
            <a:r>
              <a:rPr lang="en-US" altLang="zh-CN" dirty="0">
                <a:sym typeface="+mn-ea"/>
              </a:rPr>
              <a:t>2D</a:t>
            </a:r>
            <a:r>
              <a:rPr lang="zh-CN" altLang="en-US" dirty="0">
                <a:sym typeface="+mn-ea"/>
              </a:rPr>
              <a:t>的投影需要进行变换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为什么要学习本课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A24F91-58E6-A226-3CAF-2911FD0C6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560" y="2118604"/>
            <a:ext cx="6720205" cy="3984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524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主问题：什么是</a:t>
            </a:r>
            <a:r>
              <a:rPr lang="en-US" altLang="zh-CN" dirty="0"/>
              <a:t>2D</a:t>
            </a:r>
            <a:r>
              <a:rPr lang="zh-CN" altLang="en-US" dirty="0"/>
              <a:t>变换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主问题：什么是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如何进行缩放？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/>
              <a:t>缩放矩阵是多少？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如何进行反射？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/>
              <a:t>反射矩阵是多少？</a:t>
            </a:r>
            <a:endParaRPr lang="zh-CN" altLang="en-US" dirty="0">
              <a:sym typeface="+mn-ea"/>
            </a:endParaRPr>
          </a:p>
          <a:p>
            <a:pPr lvl="0"/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5F1AA2-D916-BCBE-C3D3-CAF68F49F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267" y="1305458"/>
            <a:ext cx="3514794" cy="15208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9C5BCF-71A8-0E52-A37F-9EC5949B5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914" y="3051334"/>
            <a:ext cx="1333500" cy="8255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E6BA27A-2AC3-C40E-663F-F012F17C6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65" y="4101886"/>
            <a:ext cx="2603500" cy="9906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1E4A14-A128-4B15-D34B-24A50B2488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761" y="3112231"/>
            <a:ext cx="3685934" cy="152920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BB9E620-5C7A-ECEF-7BB3-03E6D8890B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99" y="4824289"/>
            <a:ext cx="2692400" cy="889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主问题：什么是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如何进行旋转？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/>
              <a:t>旋转矩阵是多少？</a:t>
            </a:r>
            <a:endParaRPr lang="en-US" altLang="zh-CN" dirty="0"/>
          </a:p>
          <a:p>
            <a:pPr lvl="0"/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C95BD4-76E1-4FAE-C8D3-10DA07CCC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358" y="1220996"/>
            <a:ext cx="2756597" cy="15959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92D464-CDA7-5E09-CBD4-01F199D52AE9}"/>
              </a:ext>
            </a:extLst>
          </p:cNvPr>
          <p:cNvSpPr txBox="1"/>
          <p:nvPr/>
        </p:nvSpPr>
        <p:spPr>
          <a:xfrm>
            <a:off x="7657135" y="2816920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默认为绕着原点（</a:t>
            </a:r>
            <a:r>
              <a:rPr lang="en-US" altLang="zh-CN" dirty="0"/>
              <a:t>0, 0</a:t>
            </a:r>
            <a:r>
              <a:rPr lang="zh-CN" altLang="en-US" dirty="0"/>
              <a:t>）逆时针旋转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BF0488-E473-A9F7-ACB2-436DAC59B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77" y="1499016"/>
            <a:ext cx="3220403" cy="13179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4DDF8B7-2420-3CF4-2F7F-37C34A367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03" y="3025934"/>
            <a:ext cx="1689100" cy="85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796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685</Words>
  <Application>Microsoft Macintosh PowerPoint</Application>
  <PresentationFormat>宽屏</PresentationFormat>
  <Paragraphs>135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微软雅黑</vt:lpstr>
      <vt:lpstr>Arial</vt:lpstr>
      <vt:lpstr>verdana</vt:lpstr>
      <vt:lpstr>Office 主题​​</vt:lpstr>
      <vt:lpstr>PowerPoint 演示文稿</vt:lpstr>
      <vt:lpstr>第四节课：变换（二维与三维）</vt:lpstr>
      <vt:lpstr>内容预览</vt:lpstr>
      <vt:lpstr>回顾相关课程</vt:lpstr>
      <vt:lpstr>为什么要学习本课</vt:lpstr>
      <vt:lpstr>为什么要学习本课</vt:lpstr>
      <vt:lpstr>主问题：什么是2D变换</vt:lpstr>
      <vt:lpstr>主问题：什么是2D变换</vt:lpstr>
      <vt:lpstr>主问题：什么是2D变换</vt:lpstr>
      <vt:lpstr>主问题：什么是2D变换</vt:lpstr>
      <vt:lpstr>主问题：什么是2D变换</vt:lpstr>
      <vt:lpstr>主问题：什么是2D变换</vt:lpstr>
      <vt:lpstr>主问题：什么是齐次坐标</vt:lpstr>
      <vt:lpstr>为什么要引入“齐次坐标”</vt:lpstr>
      <vt:lpstr>主问题：什么是齐次坐标</vt:lpstr>
      <vt:lpstr>主问题：什么是齐次坐标</vt:lpstr>
      <vt:lpstr>主问题：更多的2D变换有哪些</vt:lpstr>
      <vt:lpstr>主问题：更多的2D变换有哪些</vt:lpstr>
      <vt:lpstr>主问题：更多的2D变换有哪些</vt:lpstr>
      <vt:lpstr>主问题：更多的2D变换有哪些</vt:lpstr>
      <vt:lpstr>主问题：更多的2D变换有哪些</vt:lpstr>
      <vt:lpstr>主问题：更多的2D变换有哪些</vt:lpstr>
      <vt:lpstr>主问题：更多的2D变换有哪些</vt:lpstr>
      <vt:lpstr>主问题：什么是3D变换</vt:lpstr>
      <vt:lpstr>主问题：什么是3D变换</vt:lpstr>
      <vt:lpstr>主问题：什么是3D变换</vt:lpstr>
      <vt:lpstr>总结</vt:lpstr>
      <vt:lpstr>总结</vt:lpstr>
      <vt:lpstr>PowerPoint 演示文稿</vt:lpstr>
      <vt:lpstr>PowerPoint 演示文稿</vt:lpstr>
      <vt:lpstr>下节课预告</vt:lpstr>
      <vt:lpstr>问答</vt:lpstr>
      <vt:lpstr>问答</vt:lpstr>
      <vt:lpstr>谢谢你~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857</cp:revision>
  <dcterms:created xsi:type="dcterms:W3CDTF">2020-12-22T12:16:00Z</dcterms:created>
  <dcterms:modified xsi:type="dcterms:W3CDTF">2022-12-08T12:38:34Z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BDBFF5ECB4A542BD827169653EB4BB7C</vt:lpwstr>
  </property>
</Properties>
</file>