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41" r:id="rId2"/>
    <p:sldId id="308" r:id="rId3"/>
    <p:sldId id="844" r:id="rId4"/>
    <p:sldId id="887" r:id="rId5"/>
    <p:sldId id="888" r:id="rId6"/>
    <p:sldId id="891" r:id="rId7"/>
    <p:sldId id="892" r:id="rId8"/>
    <p:sldId id="920" r:id="rId9"/>
    <p:sldId id="921" r:id="rId10"/>
    <p:sldId id="922" r:id="rId11"/>
    <p:sldId id="927" r:id="rId12"/>
    <p:sldId id="923" r:id="rId13"/>
    <p:sldId id="928" r:id="rId14"/>
    <p:sldId id="929" r:id="rId15"/>
    <p:sldId id="930" r:id="rId16"/>
    <p:sldId id="931" r:id="rId17"/>
    <p:sldId id="932" r:id="rId18"/>
    <p:sldId id="933" r:id="rId19"/>
    <p:sldId id="919" r:id="rId20"/>
    <p:sldId id="879" r:id="rId21"/>
    <p:sldId id="876" r:id="rId22"/>
    <p:sldId id="881" r:id="rId23"/>
    <p:sldId id="882" r:id="rId24"/>
    <p:sldId id="410" r:id="rId25"/>
    <p:sldId id="425" r:id="rId26"/>
    <p:sldId id="885" r:id="rId27"/>
    <p:sldId id="886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2023/2/1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2901"/>
            <a:ext cx="10515600" cy="49236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673"/>
            <a:ext cx="10515600" cy="46658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iangliangh/p/4089582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4.xml"/><Relationship Id="rId5" Type="http://schemas.openxmlformats.org/officeDocument/2006/relationships/hyperlink" Target="https://sites.cs.ucsb.edu/~lingqi/teaching/resources/GAMES101_Lecture_02.pdf" TargetMode="External"/><Relationship Id="rId4" Type="http://schemas.openxmlformats.org/officeDocument/2006/relationships/hyperlink" Target="https://sites.cs.ucsb.edu/~lingqi/teaching/resources/GAMES101_Lecture_04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iangliangh/p/4089582.html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0011-ADDB-E214-7C20-9C559FED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主问题：如何变换两个坐标系之间的坐标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什么是标准正交基？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312177-75BB-7B69-B14D-6677981E5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61" y="3187700"/>
            <a:ext cx="7670800" cy="48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7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/>
              <a:t>如何构建视点坐标系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97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TODO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6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0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7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2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如何构建视点坐标系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什么是模型变换？</a:t>
            </a:r>
            <a:endParaRPr lang="en-US" altLang="zh-CN" dirty="0"/>
          </a:p>
          <a:p>
            <a:r>
              <a:rPr lang="zh-CN" altLang="en-US" dirty="0"/>
              <a:t>为什么相机照相中的“摆放物体”是在进行模型变换？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1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dirty="0">
                <a:sym typeface="+mn-ea"/>
              </a:rPr>
              <a:t>第</a:t>
            </a:r>
            <a:r>
              <a:rPr lang="en-US" dirty="0" err="1"/>
              <a:t>六节</a:t>
            </a:r>
            <a:r>
              <a:rPr dirty="0">
                <a:sym typeface="+mn-ea"/>
              </a:rPr>
              <a:t>课：</a:t>
            </a:r>
            <a:r>
              <a:rPr lang="zh-CN" altLang="en-US" dirty="0">
                <a:sym typeface="+mn-ea"/>
              </a:rPr>
              <a:t>视图</a:t>
            </a:r>
            <a:r>
              <a:rPr lang="zh-CN" altLang="en-US" dirty="0"/>
              <a:t>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请总结本节课的内容？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请回答开始的问题？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hlinkClick r:id="rId3" action="ppaction://hlinkfile"/>
              </a:rPr>
              <a:t>OpenGL</a:t>
            </a:r>
            <a:r>
              <a:rPr lang="zh-CN" altLang="en-US" dirty="0">
                <a:hlinkClick r:id="rId3" action="ppaction://hlinkfile"/>
              </a:rPr>
              <a:t>坐标变换及其数学原理，两种摄像机交互模型（附源程序）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 action="ppaction://hlinkfile"/>
              </a:rPr>
              <a:t>闫令琪</a:t>
            </a:r>
            <a:r>
              <a:rPr lang="en-US" altLang="zh-CN" dirty="0">
                <a:sym typeface="+mn-ea"/>
                <a:hlinkClick r:id="rId4" action="ppaction://hlinkfile"/>
              </a:rPr>
              <a:t>-</a:t>
            </a:r>
            <a:r>
              <a:rPr lang="zh-CN" altLang="en-US" dirty="0">
                <a:sym typeface="+mn-ea"/>
                <a:hlinkClick r:id="rId4" action="ppaction://hlinkfile"/>
              </a:rPr>
              <a:t>变换（模型、视图、投影） 课件</a:t>
            </a:r>
            <a:endParaRPr lang="zh-CN" altLang="en-US" dirty="0"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5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ym typeface="+mn-ea"/>
                <a:hlinkClick r:id="rId3" action="ppaction://hlinkfile"/>
              </a:rPr>
              <a:t>OpenGL</a:t>
            </a:r>
            <a:r>
              <a:rPr lang="zh-CN" altLang="en-US" dirty="0">
                <a:sym typeface="+mn-ea"/>
                <a:hlinkClick r:id="rId3" action="ppaction://hlinkfile"/>
              </a:rPr>
              <a:t>坐标变换及其数学原理，两种摄像机交互模型（附源程序）</a:t>
            </a:r>
            <a:endParaRPr lang="zh-CN" altLang="en-US"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视图变换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以相机照相为例，</a:t>
            </a:r>
            <a:r>
              <a:rPr lang="en-US" altLang="zh-CN" dirty="0"/>
              <a:t>3D</a:t>
            </a:r>
            <a:r>
              <a:rPr lang="zh-CN" altLang="en-US" dirty="0"/>
              <a:t>世界是如何投影到</a:t>
            </a:r>
            <a:r>
              <a:rPr lang="en-US" altLang="zh-CN" dirty="0"/>
              <a:t>2D</a:t>
            </a:r>
            <a:r>
              <a:rPr lang="zh-CN" altLang="en-US" dirty="0"/>
              <a:t>胶片的步骤是什么？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“模型变换”对应哪一步？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回顾相关课程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3D</a:t>
            </a:r>
            <a:r>
              <a:rPr lang="zh-CN" altLang="en-US" dirty="0"/>
              <a:t>世界是如何投影到</a:t>
            </a:r>
            <a:r>
              <a:rPr lang="en-US" altLang="zh-CN" dirty="0"/>
              <a:t>2D</a:t>
            </a:r>
            <a:r>
              <a:rPr lang="zh-CN" altLang="en-US" dirty="0"/>
              <a:t>屏幕的？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什么是视图变换？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24F91-58E6-A226-3CAF-2911FD0C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00" y="2195195"/>
            <a:ext cx="6720205" cy="3984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52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br>
              <a:rPr lang="en-US" dirty="0">
                <a:sym typeface="+mn-ea"/>
              </a:rPr>
            </a:br>
            <a:r>
              <a:rPr lang="zh-CN" altLang="en-US" dirty="0">
                <a:sym typeface="+mn-ea"/>
              </a:rPr>
              <a:t>如何变换两个坐标系之间的坐标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主问题：如何变换两个坐标系之间的坐标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基的定义是什么？</a:t>
            </a:r>
            <a:endParaRPr lang="en-US" altLang="zh-CN" dirty="0"/>
          </a:p>
          <a:p>
            <a:r>
              <a:rPr lang="zh-CN" altLang="en-US" dirty="0"/>
              <a:t>坐标的定义是什么？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ED9EB-1913-71B6-0EBD-A2DA4339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02" y="1386673"/>
            <a:ext cx="7772400" cy="2062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564E30-F716-FEAB-E830-9EC26CAEC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61" y="3641927"/>
            <a:ext cx="7772400" cy="29303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5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主问题：如何变换两个坐标系之间的坐标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给定两组基，它们的变换公式如何定义？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7E8CB-D132-15B5-9B73-9A408474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240" y="1837946"/>
            <a:ext cx="6774815" cy="4505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69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主问题：如何变换两个坐标系之间的坐标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自学、互学、展学</a:t>
            </a: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EDA02-A23E-CD02-D6A7-9E6F86D4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5" y="1240759"/>
            <a:ext cx="6509426" cy="2839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C7081D-9226-14AE-49A9-D95689FF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71" y="4226145"/>
            <a:ext cx="3543300" cy="774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2E0B31-D725-56E4-18C2-091DB06A7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33" y="4950011"/>
            <a:ext cx="4954351" cy="1042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34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425</Words>
  <Application>Microsoft Macintosh PowerPoint</Application>
  <PresentationFormat>宽屏</PresentationFormat>
  <Paragraphs>103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微软雅黑</vt:lpstr>
      <vt:lpstr>Arial</vt:lpstr>
      <vt:lpstr>verdana</vt:lpstr>
      <vt:lpstr>Office 主题​​</vt:lpstr>
      <vt:lpstr>PowerPoint 演示文稿</vt:lpstr>
      <vt:lpstr>第六节课：视图变换</vt:lpstr>
      <vt:lpstr>内容预览</vt:lpstr>
      <vt:lpstr>回顾相关课程</vt:lpstr>
      <vt:lpstr>为什么要学习本课</vt:lpstr>
      <vt:lpstr>主问题： 如何变换两个坐标系之间的坐标</vt:lpstr>
      <vt:lpstr>主问题：如何变换两个坐标系之间的坐标</vt:lpstr>
      <vt:lpstr>主问题：如何变换两个坐标系之间的坐标</vt:lpstr>
      <vt:lpstr>主问题：如何变换两个坐标系之间的坐标</vt:lpstr>
      <vt:lpstr>主问题：如何变换两个坐标系之间的坐标</vt:lpstr>
      <vt:lpstr>主问题：如何构建视点坐标系</vt:lpstr>
      <vt:lpstr>主问题：如何构建视点坐标系</vt:lpstr>
      <vt:lpstr>主问题：如何构建视点坐标系</vt:lpstr>
      <vt:lpstr>主问题：如何构建视点坐标系</vt:lpstr>
      <vt:lpstr>主问题：如何构建视点坐标系</vt:lpstr>
      <vt:lpstr>主问题：如何构建视点坐标系</vt:lpstr>
      <vt:lpstr>主问题：如何构建视点坐标系</vt:lpstr>
      <vt:lpstr>主问题：如何构建视点坐标系</vt:lpstr>
      <vt:lpstr>结学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888</cp:revision>
  <dcterms:created xsi:type="dcterms:W3CDTF">2020-12-22T12:16:00Z</dcterms:created>
  <dcterms:modified xsi:type="dcterms:W3CDTF">2023-02-04T06:02:24Z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