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1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841" r:id="rId2"/>
    <p:sldId id="308" r:id="rId3"/>
    <p:sldId id="844" r:id="rId4"/>
    <p:sldId id="887" r:id="rId5"/>
    <p:sldId id="888" r:id="rId6"/>
    <p:sldId id="847" r:id="rId7"/>
    <p:sldId id="852" r:id="rId8"/>
    <p:sldId id="891" r:id="rId9"/>
    <p:sldId id="892" r:id="rId10"/>
    <p:sldId id="915" r:id="rId11"/>
    <p:sldId id="916" r:id="rId12"/>
    <p:sldId id="917" r:id="rId13"/>
    <p:sldId id="918" r:id="rId14"/>
    <p:sldId id="919" r:id="rId15"/>
    <p:sldId id="879" r:id="rId16"/>
    <p:sldId id="876" r:id="rId17"/>
    <p:sldId id="881" r:id="rId18"/>
    <p:sldId id="882" r:id="rId19"/>
    <p:sldId id="410" r:id="rId20"/>
    <p:sldId id="425" r:id="rId21"/>
    <p:sldId id="885" r:id="rId22"/>
    <p:sldId id="886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2901"/>
            <a:ext cx="10515600" cy="49236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6673"/>
            <a:ext cx="10515600" cy="46658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8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iangliangh/p/4089582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9.xml"/><Relationship Id="rId5" Type="http://schemas.openxmlformats.org/officeDocument/2006/relationships/hyperlink" Target="https://sites.cs.ucsb.edu/~lingqi/teaching/resources/GAMES101_Lecture_02.pdf" TargetMode="External"/><Relationship Id="rId4" Type="http://schemas.openxmlformats.org/officeDocument/2006/relationships/hyperlink" Target="https://sites.cs.ucsb.edu/~lingqi/teaching/resources/GAMES101_Lecture_04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iangliangh/p/4089582.html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90011-ADDB-E214-7C20-9C559FED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4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什么是模型变换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什么是本地坐标系？</a:t>
            </a:r>
            <a:endParaRPr lang="en-US" altLang="zh-CN" dirty="0"/>
          </a:p>
          <a:p>
            <a:r>
              <a:rPr lang="zh-CN" altLang="en-US" dirty="0"/>
              <a:t>什么是世界坐标系？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自学、展学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4553829" y="1386673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本地坐标系是以物体自身位置作为原点，表示物体间相对位置和方向</a:t>
            </a:r>
          </a:p>
        </p:txBody>
      </p:sp>
      <p:pic>
        <p:nvPicPr>
          <p:cNvPr id="4" name="图片 3" descr="本地坐标系">
            <a:extLst>
              <a:ext uri="{FF2B5EF4-FFF2-40B4-BE49-F238E27FC236}">
                <a16:creationId xmlns:a16="http://schemas.microsoft.com/office/drawing/2014/main" id="{65BB828E-444E-288F-89D5-5C8A2806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3199944"/>
            <a:ext cx="3105150" cy="2533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EB9E4E-C49E-1C57-C76C-556CC8EB6F8D}"/>
              </a:ext>
            </a:extLst>
          </p:cNvPr>
          <p:cNvSpPr txBox="1"/>
          <p:nvPr/>
        </p:nvSpPr>
        <p:spPr>
          <a:xfrm>
            <a:off x="4553829" y="1812995"/>
            <a:ext cx="559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世界坐标系是场景中所有的物体都统一遵守的坐标系，它标注了每个物体在世界中的唯一位置方向信息</a:t>
            </a:r>
          </a:p>
        </p:txBody>
      </p:sp>
      <p:pic>
        <p:nvPicPr>
          <p:cNvPr id="6" name="图片 5" descr="世界坐标系">
            <a:extLst>
              <a:ext uri="{FF2B5EF4-FFF2-40B4-BE49-F238E27FC236}">
                <a16:creationId xmlns:a16="http://schemas.microsoft.com/office/drawing/2014/main" id="{DA8F786F-58E8-A3CB-33DB-95EB5554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2914194"/>
            <a:ext cx="5848350" cy="2819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2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什么是模型变换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可以通过哪几个</a:t>
            </a:r>
            <a:r>
              <a:rPr lang="en-US" altLang="zh-CN" dirty="0"/>
              <a:t>3D</a:t>
            </a:r>
            <a:r>
              <a:rPr lang="zh-CN" altLang="en-US" dirty="0"/>
              <a:t>变换来变换图中的立方体？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 descr="世界坐标系_1">
            <a:extLst>
              <a:ext uri="{FF2B5EF4-FFF2-40B4-BE49-F238E27FC236}">
                <a16:creationId xmlns:a16="http://schemas.microsoft.com/office/drawing/2014/main" id="{B33C552A-ACF5-DAE2-59DE-5CDBE0B1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40" y="1917660"/>
            <a:ext cx="3790950" cy="3781425"/>
          </a:xfrm>
          <a:prstGeom prst="rect">
            <a:avLst/>
          </a:prstGeom>
        </p:spPr>
      </p:pic>
      <p:pic>
        <p:nvPicPr>
          <p:cNvPr id="8" name="图片 7" descr="世界坐标系_2">
            <a:extLst>
              <a:ext uri="{FF2B5EF4-FFF2-40B4-BE49-F238E27FC236}">
                <a16:creationId xmlns:a16="http://schemas.microsoft.com/office/drawing/2014/main" id="{46040E9E-0315-1E49-F05D-F8E1DD55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942" y="1898610"/>
            <a:ext cx="3790950" cy="3800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41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图片 3" descr="世界坐标系_3">
            <a:extLst>
              <a:ext uri="{FF2B5EF4-FFF2-40B4-BE49-F238E27FC236}">
                <a16:creationId xmlns:a16="http://schemas.microsoft.com/office/drawing/2014/main" id="{12A3AE8C-B272-175D-3812-2ADE73B4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91" y="218282"/>
            <a:ext cx="2090217" cy="64214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287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什么是模型变换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此处的组合变换公式是什么？</a:t>
            </a:r>
            <a:endParaRPr lang="en-US" altLang="zh-CN" dirty="0"/>
          </a:p>
          <a:p>
            <a:r>
              <a:rPr lang="zh-CN" altLang="en-US" dirty="0"/>
              <a:t>此处的模型矩阵是什么？</a:t>
            </a:r>
            <a:endParaRPr lang="en-US" altLang="zh-CN" dirty="0"/>
          </a:p>
          <a:p>
            <a:r>
              <a:rPr lang="zh-CN" altLang="en-US" dirty="0"/>
              <a:t>所以说，什么是模型变换？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E568B8-A62F-ABC5-694A-8D993BCCC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24" y="3050489"/>
            <a:ext cx="1676400" cy="444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AC7B56-BCB0-906A-EA3A-C0B7B4816134}"/>
              </a:ext>
            </a:extLst>
          </p:cNvPr>
          <p:cNvSpPr txBox="1"/>
          <p:nvPr/>
        </p:nvSpPr>
        <p:spPr>
          <a:xfrm>
            <a:off x="1994171" y="4417792"/>
            <a:ext cx="928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模型变换是将物体从“本地坐标系”变换到“世界坐标系”。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具体就是将物体的某个点与模型矩阵相乘，使该点从“本地坐标系”变换到“世界坐标系”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836DE0-A694-462E-7674-78F92F1D9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25" y="1164381"/>
            <a:ext cx="2927352" cy="12225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BC19E9-1C7D-4F45-E0D8-2EE0E300F9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50" y="1095270"/>
            <a:ext cx="1206093" cy="12225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2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什么是模型变换？</a:t>
            </a:r>
            <a:endParaRPr lang="en-US" altLang="zh-CN" dirty="0"/>
          </a:p>
          <a:p>
            <a:r>
              <a:rPr lang="zh-CN" altLang="en-US" dirty="0"/>
              <a:t>为什么相机照相中的“摆放物体”是在进行模型变换？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1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请总结本节课的内容？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请回答开始的问题？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  <a:p>
            <a:endParaRPr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hlinkClick r:id="rId3" action="ppaction://hlinkfile"/>
              </a:rPr>
              <a:t>OpenGL</a:t>
            </a:r>
            <a:r>
              <a:rPr lang="zh-CN" altLang="en-US" dirty="0">
                <a:hlinkClick r:id="rId3" action="ppaction://hlinkfile"/>
              </a:rPr>
              <a:t>坐标变换及其数学原理，两种摄像机交互模型（附源程序）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 action="ppaction://hlinkfile"/>
              </a:rPr>
              <a:t>闫令琪</a:t>
            </a:r>
            <a:r>
              <a:rPr lang="en-US" altLang="zh-CN" dirty="0">
                <a:sym typeface="+mn-ea"/>
                <a:hlinkClick r:id="rId4" action="ppaction://hlinkfile"/>
              </a:rPr>
              <a:t>-</a:t>
            </a:r>
            <a:r>
              <a:rPr lang="zh-CN" altLang="en-US" dirty="0">
                <a:sym typeface="+mn-ea"/>
                <a:hlinkClick r:id="rId4" action="ppaction://hlinkfile"/>
              </a:rPr>
              <a:t>变换（模型、视图、投影） 课件</a:t>
            </a:r>
            <a:endParaRPr lang="zh-CN" altLang="en-US" dirty="0">
              <a:hlinkClick r:id="rId4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5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ym typeface="+mn-ea"/>
                <a:hlinkClick r:id="rId3" action="ppaction://hlinkfile"/>
              </a:rPr>
              <a:t>OpenGL</a:t>
            </a:r>
            <a:r>
              <a:rPr lang="zh-CN" altLang="en-US" dirty="0">
                <a:sym typeface="+mn-ea"/>
                <a:hlinkClick r:id="rId3" action="ppaction://hlinkfile"/>
              </a:rPr>
              <a:t>坐标变换及其数学原理，两种摄像机交互模型（附源程序）</a:t>
            </a:r>
            <a:endParaRPr lang="zh-CN" altLang="en-US" dirty="0">
              <a:hlinkClick r:id="rId3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视图变换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dirty="0">
                <a:sym typeface="+mn-ea"/>
              </a:rPr>
              <a:t>第</a:t>
            </a:r>
            <a:r>
              <a:rPr lang="en-US" dirty="0" err="1">
                <a:sym typeface="+mn-ea"/>
              </a:rPr>
              <a:t>五</a:t>
            </a:r>
            <a:r>
              <a:rPr dirty="0">
                <a:sym typeface="+mn-ea"/>
              </a:rPr>
              <a:t>节课：</a:t>
            </a:r>
            <a:r>
              <a:rPr lang="zh-CN" altLang="en-US" dirty="0"/>
              <a:t>模型变换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世界是如何投影到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屏幕的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主问题：什么是模型变换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有哪些</a:t>
            </a:r>
            <a:r>
              <a:rPr lang="en-US" altLang="zh-CN" dirty="0"/>
              <a:t>3D</a:t>
            </a:r>
            <a:r>
              <a:rPr lang="zh-CN" altLang="en-US" dirty="0"/>
              <a:t>变换？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为什么要引入“齐次坐标”？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如何进行组合变换？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回顾相关课程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55081-EE7A-2BDD-0234-DFDDDB814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424" y="1223256"/>
            <a:ext cx="4248342" cy="2205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204D4E-4B7B-A704-CB72-CDC12CA84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424" y="3592417"/>
            <a:ext cx="3976590" cy="25447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E58B22-045B-B5D4-96B2-8528710D1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3" y="4722874"/>
            <a:ext cx="5256677" cy="1017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03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3D</a:t>
            </a:r>
            <a:r>
              <a:rPr lang="zh-CN" altLang="en-US" dirty="0"/>
              <a:t>世界是如何投影到</a:t>
            </a:r>
            <a:r>
              <a:rPr lang="en-US" altLang="zh-CN" dirty="0"/>
              <a:t>2D</a:t>
            </a:r>
            <a:r>
              <a:rPr lang="zh-CN" altLang="en-US" dirty="0"/>
              <a:t>屏幕的？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什么是模型变换？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24F91-58E6-A226-3CAF-2911FD0C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00" y="2195195"/>
            <a:ext cx="6720205" cy="3984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52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br>
              <a:rPr lang="en-US" dirty="0">
                <a:sym typeface="+mn-ea"/>
              </a:rPr>
            </a:br>
            <a:r>
              <a:rPr lang="en-US" altLang="zh-CN" dirty="0"/>
              <a:t>3D</a:t>
            </a:r>
            <a:r>
              <a:rPr lang="zh-CN" altLang="en-US" dirty="0"/>
              <a:t>世界是如何投影到</a:t>
            </a:r>
            <a:r>
              <a:rPr lang="en-US" altLang="zh-CN" dirty="0"/>
              <a:t>2D</a:t>
            </a:r>
            <a:r>
              <a:rPr lang="zh-CN" altLang="en-US" dirty="0"/>
              <a:t>屏幕的</a:t>
            </a:r>
            <a:br>
              <a:rPr lang="en-US" altLang="zh-CN" dirty="0"/>
            </a:b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世界是如何投影到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屏幕的</a:t>
            </a:r>
            <a:br>
              <a:rPr lang="zh-CN" altLang="en-US" dirty="0"/>
            </a:b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生活中有哪些例子应用了</a:t>
            </a:r>
            <a:r>
              <a:rPr lang="en-US" altLang="zh-CN" dirty="0"/>
              <a:t>3D</a:t>
            </a:r>
            <a:r>
              <a:rPr lang="zh-CN" altLang="en-US" dirty="0"/>
              <a:t>到</a:t>
            </a:r>
            <a:r>
              <a:rPr lang="en-US" altLang="zh-CN" dirty="0"/>
              <a:t>2D</a:t>
            </a:r>
            <a:r>
              <a:rPr lang="zh-CN" altLang="en-US" dirty="0"/>
              <a:t>的投影？</a:t>
            </a:r>
            <a:endParaRPr lang="en-US" altLang="zh-CN" dirty="0"/>
          </a:p>
          <a:p>
            <a:pPr lvl="0"/>
            <a:r>
              <a:rPr lang="zh-CN" altLang="en-US" dirty="0"/>
              <a:t>请以相机照相为例，说明投影有哪些步骤？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F4D0FE-C797-DC8F-40F4-15663D27B773}"/>
              </a:ext>
            </a:extLst>
          </p:cNvPr>
          <p:cNvSpPr txBox="1"/>
          <p:nvPr/>
        </p:nvSpPr>
        <p:spPr>
          <a:xfrm>
            <a:off x="6858000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相机照相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673178-01EA-FE3D-138B-5AC709847B96}"/>
              </a:ext>
            </a:extLst>
          </p:cNvPr>
          <p:cNvSpPr txBox="1"/>
          <p:nvPr/>
        </p:nvSpPr>
        <p:spPr>
          <a:xfrm>
            <a:off x="6235430" y="3161489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摆放物体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摆放相机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按下快门照相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/>
              <a:t>什么是模型变换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为什么要进行“模型变换”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“模型变换”对应相机照相的哪个步骤？</a:t>
            </a:r>
            <a:endParaRPr lang="en-US" altLang="zh-CN" dirty="0"/>
          </a:p>
          <a:p>
            <a:r>
              <a:rPr lang="zh-CN" altLang="en-US" dirty="0"/>
              <a:t>所以“模型变换”是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世界投影到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屏幕的第一步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442943" y="1386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摆放物体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3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470</Words>
  <Application>Microsoft Macintosh PowerPoint</Application>
  <PresentationFormat>宽屏</PresentationFormat>
  <Paragraphs>67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verdana</vt:lpstr>
      <vt:lpstr>Office 主题​​</vt:lpstr>
      <vt:lpstr>PowerPoint 演示文稿</vt:lpstr>
      <vt:lpstr>第五节课：模型变换</vt:lpstr>
      <vt:lpstr>内容预览</vt:lpstr>
      <vt:lpstr>回顾相关课程</vt:lpstr>
      <vt:lpstr>为什么要学习本课</vt:lpstr>
      <vt:lpstr>主问题： 3D世界是如何投影到2D屏幕的 </vt:lpstr>
      <vt:lpstr>主问题：3D世界是如何投影到2D屏幕的 </vt:lpstr>
      <vt:lpstr>主问题：什么是模型变换</vt:lpstr>
      <vt:lpstr>为什么要进行“模型变换”</vt:lpstr>
      <vt:lpstr>主问题：什么是模型变换</vt:lpstr>
      <vt:lpstr>主问题：什么是模型变换</vt:lpstr>
      <vt:lpstr>PowerPoint 演示文稿</vt:lpstr>
      <vt:lpstr>主问题：什么是模型变换</vt:lpstr>
      <vt:lpstr>结学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882</cp:revision>
  <dcterms:created xsi:type="dcterms:W3CDTF">2020-12-22T12:16:00Z</dcterms:created>
  <dcterms:modified xsi:type="dcterms:W3CDTF">2023-01-29T08:58:12Z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