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7" r:id="rId3"/>
    <p:sldId id="308" r:id="rId5"/>
    <p:sldId id="659" r:id="rId6"/>
    <p:sldId id="994" r:id="rId7"/>
    <p:sldId id="961" r:id="rId8"/>
    <p:sldId id="995" r:id="rId9"/>
    <p:sldId id="996" r:id="rId10"/>
    <p:sldId id="997" r:id="rId11"/>
    <p:sldId id="932" r:id="rId12"/>
    <p:sldId id="1009" r:id="rId13"/>
    <p:sldId id="963" r:id="rId14"/>
    <p:sldId id="964" r:id="rId15"/>
    <p:sldId id="1004" r:id="rId16"/>
    <p:sldId id="999" r:id="rId17"/>
    <p:sldId id="1000" r:id="rId18"/>
    <p:sldId id="1001" r:id="rId19"/>
    <p:sldId id="653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8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11860" y="549910"/>
            <a:ext cx="8243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加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群交流，获得课件、代码等</a:t>
            </a:r>
            <a:r>
              <a:rPr lang="zh-CN" altLang="en-US" sz="3600">
                <a:latin typeface="+mj-ea"/>
                <a:ea typeface="+mj-ea"/>
                <a:cs typeface="+mj-ea"/>
              </a:rPr>
              <a:t>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34615" y="1408430"/>
            <a:ext cx="4257040" cy="447167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96505" y="2122170"/>
            <a:ext cx="3359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本课为</a:t>
            </a:r>
            <a:r>
              <a:rPr lang="zh-CN" altLang="en-US" sz="4000">
                <a:solidFill>
                  <a:srgbClr val="FF0000"/>
                </a:solidFill>
              </a:rPr>
              <a:t>免费</a:t>
            </a:r>
            <a:r>
              <a:rPr lang="zh-CN" altLang="en-US" sz="4000">
                <a:solidFill>
                  <a:srgbClr val="FF0000"/>
                </a:solidFill>
              </a:rPr>
              <a:t>课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81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hyperlink" Target="https://space.bilibili.com/406848407/channel/seriesdetail?sid=775057" TargetMode="Externa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hyperlink" Target="https://www.cnblogs.com/chaogex/p/10508464.html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背景_自定义px_2022-04-09+11_27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需要开发</a:t>
            </a:r>
            <a:r>
              <a:rPr lang="en-US" altLang="zh-CN"/>
              <a:t>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需要定制修改</a:t>
            </a:r>
            <a:r>
              <a:rPr lang="en-US" altLang="zh-CN"/>
              <a:t>3D</a:t>
            </a:r>
            <a:r>
              <a:t>引擎（如写</a:t>
            </a:r>
            <a:r>
              <a:rPr lang="en-US" altLang="zh-CN"/>
              <a:t>shader</a:t>
            </a:r>
            <a:r>
              <a:t>、增加渲染功能</a:t>
            </a:r>
            <a:r>
              <a:t>等）</a:t>
            </a:r>
          </a:p>
          <a:p>
            <a:pPr>
              <a:buFont typeface="Arial" panose="020B0604020202020204" pitchFamily="34" charset="0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适合的</a:t>
            </a:r>
            <a:r>
              <a:rPr lang="zh-CN" altLang="en-US"/>
              <a:t>学员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WebGPU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t>开发</a:t>
            </a:r>
            <a:r>
              <a:rPr lang="en-US" altLang="zh-CN"/>
              <a:t>WebGPU 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学习使用Web</a:t>
            </a:r>
            <a:r>
              <a:rPr lang="en-US" altLang="zh-CN"/>
              <a:t>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</a:t>
            </a:r>
            <a:r>
              <a:rPr lang="zh-CN" altLang="en-US"/>
              <a:t>和游戏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一、整体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二、学习</a:t>
            </a:r>
            <a:r>
              <a:rPr lang="zh-CN" altLang="en-US"/>
              <a:t>示例</a:t>
            </a:r>
            <a:endParaRPr lang="zh-CN" altLang="en-US"/>
          </a:p>
          <a:p>
            <a:r>
              <a:rPr lang="zh-CN" altLang="en-US"/>
              <a:t>三、开发引擎</a:t>
            </a:r>
            <a:endParaRPr lang="zh-CN" altLang="en-US"/>
          </a:p>
          <a:p>
            <a:r>
              <a:rPr lang="zh-CN" altLang="en-US"/>
              <a:t>四、实践应用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带来的</a:t>
            </a:r>
            <a:r>
              <a:rPr>
                <a:sym typeface="+mn-ea"/>
              </a:rPr>
              <a:t>可能性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适合的学员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杨元超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2" action="ppaction://hlinkfile"/>
              </a:rPr>
              <a:t>“Wonder：Web3D引擎和编辑器”</a:t>
            </a:r>
            <a:r>
              <a:rPr lang="zh-CN" altLang="en-US"/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《WebGPU学习》</a:t>
            </a:r>
            <a:r>
              <a:rPr lang="zh-CN" altLang="en-US"/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曾创业开发WebGPU引擎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开设过</a:t>
            </a:r>
            <a:r>
              <a:rPr lang="en-US" altLang="zh-CN">
                <a:hlinkClick r:id="rId5" action="ppaction://hlinkfile"/>
              </a:rPr>
              <a:t>“</a:t>
            </a:r>
            <a:r>
              <a:rPr lang="zh-CN" altLang="en-US">
                <a:hlinkClick r:id="rId5" action="ppaction://hlinkfile"/>
              </a:rPr>
              <a:t>离线渲染</a:t>
            </a:r>
            <a:r>
              <a:rPr lang="en-US" altLang="zh-CN">
                <a:hlinkClick r:id="rId5" action="ppaction://hlinkfile"/>
              </a:rPr>
              <a:t>”</a:t>
            </a:r>
            <a:r>
              <a:rPr lang="zh-CN" altLang="en-US"/>
              <a:t>等</a:t>
            </a:r>
            <a:r>
              <a:rPr lang="zh-CN" altLang="en-US"/>
              <a:t>线上培训班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开始，系统地学习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。具体包括下面几个</a:t>
            </a:r>
            <a:r>
              <a:rPr>
                <a:sym typeface="+mn-ea"/>
              </a:rPr>
              <a:t>部分：</a:t>
            </a:r>
            <a:endParaRPr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学习</a:t>
            </a:r>
            <a:r>
              <a:rPr lang="en-US" altLang="zh-CN"/>
              <a:t>WebGPU</a:t>
            </a:r>
            <a:r>
              <a:rPr lang="zh-CN" altLang="en-US"/>
              <a:t>的多个</a:t>
            </a:r>
            <a:r>
              <a:t>示例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开发</a:t>
            </a:r>
            <a:r>
              <a:rPr lang="en-US" altLang="zh-CN"/>
              <a:t>WebGPU</a:t>
            </a:r>
            <a:r>
              <a:t>引擎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/>
              <a:t>使用</a:t>
            </a:r>
            <a:r>
              <a:rPr lang="en-US" altLang="zh-CN"/>
              <a:t>WebGPU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应用和游戏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想开发有超大场景的大型游戏或应用，但是</a:t>
            </a:r>
            <a:r>
              <a:rPr lang="en-US" altLang="zh-CN"/>
              <a:t>WebGL</a:t>
            </a:r>
            <a:r>
              <a:t>达不到性能</a:t>
            </a:r>
            <a:r>
              <a:t>要求？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v2-f55d82e162fe878e6c9cc91341051e0a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992630"/>
            <a:ext cx="721042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465" y="152082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想实现实时全局光照，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无法</a:t>
            </a:r>
            <a:r>
              <a:rPr>
                <a:sym typeface="+mn-ea"/>
              </a:rPr>
              <a:t>实现？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6" name="图片 5" descr="实时全局光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2149475"/>
            <a:ext cx="6990080" cy="3931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想实现离线全局光照，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性能</a:t>
            </a:r>
            <a:r>
              <a:rPr>
                <a:sym typeface="+mn-ea"/>
              </a:rPr>
              <a:t>太差？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7740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411595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宽屏</PresentationFormat>
  <Paragraphs>102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为什么要学习WebGPU</vt:lpstr>
      <vt:lpstr>为什么要学习WebGPU</vt:lpstr>
      <vt:lpstr>为什么要学习WebGPU</vt:lpstr>
      <vt:lpstr>PowerPoint 演示文稿</vt:lpstr>
      <vt:lpstr>适合的学员</vt:lpstr>
      <vt:lpstr>学员收益</vt:lpstr>
      <vt:lpstr>课程大纲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1144</cp:revision>
  <dcterms:created xsi:type="dcterms:W3CDTF">2021-12-21T11:47:00Z</dcterms:created>
  <dcterms:modified xsi:type="dcterms:W3CDTF">2022-04-09T10:30:04Z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