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659" r:id="rId4"/>
    <p:sldId id="567" r:id="rId5"/>
    <p:sldId id="847" r:id="rId6"/>
    <p:sldId id="848" r:id="rId7"/>
    <p:sldId id="897" r:id="rId8"/>
    <p:sldId id="537" r:id="rId9"/>
    <p:sldId id="536" r:id="rId10"/>
    <p:sldId id="540" r:id="rId11"/>
    <p:sldId id="960" r:id="rId12"/>
    <p:sldId id="541" r:id="rId13"/>
    <p:sldId id="314" r:id="rId14"/>
    <p:sldId id="315" r:id="rId15"/>
    <p:sldId id="515" r:id="rId16"/>
    <p:sldId id="367" r:id="rId17"/>
    <p:sldId id="65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 descr="现代游戏引擎设计_背景_自定义px_2021-12-21+12_41_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540"/>
            <a:ext cx="12192635" cy="6863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/>
              <a:t>第节课：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主问题</a:t>
            </a:r>
            <a:r>
              <a:rPr lang="zh-CN" altLang="en-US" dirty="0"/>
              <a:t>：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回答为什么要学习本课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回答所有的主问题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宽屏</PresentationFormat>
  <Paragraphs>29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Office 主题​​</vt:lpstr>
      <vt:lpstr>Equation.KSEE3</vt:lpstr>
      <vt:lpstr>z</vt:lpstr>
      <vt:lpstr>第节课：</vt:lpstr>
      <vt:lpstr>PowerPoint 演示文稿</vt:lpstr>
      <vt:lpstr>为什么要学习本课？</vt:lpstr>
      <vt:lpstr>主问题：</vt:lpstr>
      <vt:lpstr>主问题：</vt:lpstr>
      <vt:lpstr>结学</vt:lpstr>
      <vt:lpstr>总结</vt:lpstr>
      <vt:lpstr>总结</vt:lpstr>
      <vt:lpstr>学生提问考老师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1079</cp:revision>
  <dcterms:created xsi:type="dcterms:W3CDTF">2021-12-21T07:59:43Z</dcterms:created>
  <dcterms:modified xsi:type="dcterms:W3CDTF">2021-12-23T10:43:50Z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