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307" r:id="rId3"/>
    <p:sldId id="308" r:id="rId5"/>
    <p:sldId id="659" r:id="rId6"/>
    <p:sldId id="994" r:id="rId7"/>
    <p:sldId id="961" r:id="rId8"/>
    <p:sldId id="995" r:id="rId9"/>
    <p:sldId id="996" r:id="rId10"/>
    <p:sldId id="997" r:id="rId11"/>
    <p:sldId id="932" r:id="rId12"/>
    <p:sldId id="963" r:id="rId13"/>
    <p:sldId id="964" r:id="rId14"/>
    <p:sldId id="1004" r:id="rId15"/>
    <p:sldId id="999" r:id="rId16"/>
    <p:sldId id="1000" r:id="rId17"/>
    <p:sldId id="1001" r:id="rId18"/>
    <p:sldId id="653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85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911860" y="549910"/>
            <a:ext cx="82435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latin typeface="+mj-ea"/>
                <a:ea typeface="+mj-ea"/>
                <a:cs typeface="+mj-ea"/>
              </a:rPr>
              <a:t>加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群交流，获得课件、代码等</a:t>
            </a:r>
            <a:r>
              <a:rPr lang="zh-CN" altLang="en-US" sz="3600">
                <a:latin typeface="+mj-ea"/>
                <a:ea typeface="+mj-ea"/>
                <a:cs typeface="+mj-ea"/>
              </a:rPr>
              <a:t>资料：</a:t>
            </a:r>
            <a:endParaRPr lang="zh-CN" altLang="en-US" sz="3600">
              <a:latin typeface="+mj-ea"/>
              <a:ea typeface="+mj-ea"/>
              <a:cs typeface="+mj-ea"/>
            </a:endParaRPr>
          </a:p>
        </p:txBody>
      </p:sp>
      <p:pic>
        <p:nvPicPr>
          <p:cNvPr id="4" name="图片 3" descr="wonder官方群群聊二维码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34615" y="1408430"/>
            <a:ext cx="4257040" cy="447167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96505" y="2122170"/>
            <a:ext cx="3359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本课为</a:t>
            </a:r>
            <a:r>
              <a:rPr lang="zh-CN" altLang="en-US" sz="4000">
                <a:solidFill>
                  <a:srgbClr val="FF0000"/>
                </a:solidFill>
              </a:rPr>
              <a:t>免费</a:t>
            </a:r>
            <a:r>
              <a:rPr lang="zh-CN" altLang="en-US" sz="4000">
                <a:solidFill>
                  <a:srgbClr val="FF0000"/>
                </a:solidFill>
              </a:rPr>
              <a:t>课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  <a:endParaRPr lang="en-US" altLang="zh-CN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  <a:endParaRPr lang="zh-CN" altLang="en-US" sz="540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  <a:endParaRPr lang="zh-CN" altLang="en-US" sz="2800" b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68.xml"/><Relationship Id="rId23" Type="http://schemas.openxmlformats.org/officeDocument/2006/relationships/image" Target="../media/image1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2.xml"/><Relationship Id="rId5" Type="http://schemas.openxmlformats.org/officeDocument/2006/relationships/tags" Target="../tags/tag80.xml"/><Relationship Id="rId4" Type="http://schemas.openxmlformats.org/officeDocument/2006/relationships/hyperlink" Target="https://github.com/austinEng/webgpu-samples" TargetMode="External"/><Relationship Id="rId3" Type="http://schemas.openxmlformats.org/officeDocument/2006/relationships/hyperlink" Target="https://gpuweb.github.io/gpuweb" TargetMode="External"/><Relationship Id="rId2" Type="http://schemas.openxmlformats.org/officeDocument/2006/relationships/hyperlink" Target="https://blog.csdn.net/caxieyou/article/details/92142390" TargetMode="External"/><Relationship Id="rId1" Type="http://schemas.openxmlformats.org/officeDocument/2006/relationships/hyperlink" Target="https://www.cnblogs.com/chaogex/p/12005108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2.xml"/><Relationship Id="rId5" Type="http://schemas.openxmlformats.org/officeDocument/2006/relationships/hyperlink" Target="https://space.bilibili.com/406848407/channel/seriesdetail?sid=775057" TargetMode="External"/><Relationship Id="rId4" Type="http://schemas.openxmlformats.org/officeDocument/2006/relationships/hyperlink" Target="https://www.cnblogs.com/chaogex/p/15986803.html" TargetMode="External"/><Relationship Id="rId3" Type="http://schemas.openxmlformats.org/officeDocument/2006/relationships/hyperlink" Target="https://www.cnblogs.com/chaogex/p/12005108.html" TargetMode="External"/><Relationship Id="rId2" Type="http://schemas.openxmlformats.org/officeDocument/2006/relationships/hyperlink" Target="https://www.cnblogs.com/chaogex/p/10508464.html" TargetMode="Externa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/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7" name="副标题 6"/>
          <p:cNvSpPr/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 descr="背景_自定义px_2022-04-09+11_27_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624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学习</a:t>
            </a:r>
            <a:r>
              <a:rPr lang="en-US" altLang="zh-CN"/>
              <a:t>WebGPU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学习</a:t>
            </a:r>
            <a:r>
              <a:t>开发</a:t>
            </a:r>
            <a:r>
              <a:rPr lang="en-US" altLang="zh-CN"/>
              <a:t>WebGPU 3D</a:t>
            </a:r>
            <a:r>
              <a:t>引擎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学习使用Web</a:t>
            </a:r>
            <a:r>
              <a:rPr lang="en-US" altLang="zh-CN"/>
              <a:t>GPU</a:t>
            </a:r>
            <a:r>
              <a:rPr lang="zh-CN" altLang="en-US"/>
              <a:t>开发</a:t>
            </a:r>
            <a:r>
              <a:rPr lang="en-US" altLang="zh-CN"/>
              <a:t>3D</a:t>
            </a:r>
            <a:r>
              <a:rPr lang="zh-CN" altLang="en-US"/>
              <a:t>应用</a:t>
            </a:r>
            <a:r>
              <a:rPr lang="zh-CN" altLang="en-US"/>
              <a:t>和游戏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学员收益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/>
            <a:r>
              <a:rPr lang="zh-CN" altLang="en-US"/>
              <a:t>一、整体</a:t>
            </a:r>
            <a:r>
              <a:rPr lang="zh-CN" altLang="en-US"/>
              <a:t>介绍</a:t>
            </a:r>
            <a:endParaRPr lang="zh-CN" altLang="en-US"/>
          </a:p>
          <a:p>
            <a:pPr/>
            <a:r>
              <a:rPr lang="zh-CN" altLang="en-US"/>
              <a:t>二、学习</a:t>
            </a:r>
            <a:r>
              <a:rPr lang="zh-CN" altLang="en-US"/>
              <a:t>示例</a:t>
            </a:r>
            <a:endParaRPr lang="zh-CN" altLang="en-US"/>
          </a:p>
          <a:p>
            <a:pPr/>
            <a:r>
              <a:rPr lang="zh-CN" altLang="en-US"/>
              <a:t>三、开发引擎</a:t>
            </a:r>
            <a:endParaRPr lang="zh-CN" altLang="en-US"/>
          </a:p>
          <a:p>
            <a:pPr/>
            <a:r>
              <a:rPr lang="zh-CN" altLang="en-US"/>
              <a:t>四、实践应用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课程大纲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>
                <a:sym typeface="+mn-ea"/>
              </a:rPr>
              <a:t>相关的学习资源</a:t>
            </a:r>
            <a:endParaRPr 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  <a:hlinkClick r:id="rId1" action="ppaction://hlinkfile"/>
              </a:rPr>
              <a:t>WebGPU学习系列</a:t>
            </a:r>
            <a:endParaRPr>
              <a:sym typeface="+mn-ea"/>
              <a:hlinkClick r:id="rId1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2" action="ppaction://hlinkfile"/>
              </a:rPr>
              <a:t>WebGPU学习中文资料</a:t>
            </a:r>
            <a:endParaRPr lang="zh-CN" altLang="en-US">
              <a:sym typeface="+mn-ea"/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  <a:hlinkClick r:id="rId3" action="ppaction://hlinkfile"/>
              </a:rPr>
              <a:t>WebGPU</a:t>
            </a:r>
            <a:r>
              <a:rPr>
                <a:sym typeface="+mn-ea"/>
                <a:hlinkClick r:id="rId3" action="ppaction://hlinkfile"/>
              </a:rPr>
              <a:t>规范</a:t>
            </a:r>
            <a:endParaRPr>
              <a:sym typeface="+mn-ea"/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hlinkClick r:id="rId4" action="ppaction://hlinkfile"/>
              </a:rPr>
              <a:t>webgpu-samples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hlinkClick r:id="rId3" action="ppaction://hlinkfile"/>
            </a:endParaRPr>
          </a:p>
          <a:p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带来的</a:t>
            </a:r>
            <a:r>
              <a:rPr>
                <a:sym typeface="+mn-ea"/>
              </a:rPr>
              <a:t>可能性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下节课预告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问答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p>
            <a:r>
              <a:rPr lang="zh-CN" altLang="en-US"/>
              <a:t>课程介绍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讲师介绍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课程简介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为什么要学习</a:t>
            </a:r>
            <a:r>
              <a:rPr lang="en-US" altLang="zh-CN">
                <a:sym typeface="+mn-ea"/>
              </a:rPr>
              <a:t>WebGPU</a:t>
            </a: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学员收益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课程大纲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相关的学习资源</a:t>
            </a:r>
            <a:endParaRPr 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+mn-ea"/>
              </a:rPr>
              <a:t>讲师介绍​</a:t>
            </a:r>
            <a:endParaRPr lang="zh-CN" altLang="en-US"/>
          </a:p>
        </p:txBody>
      </p:sp>
      <p:pic>
        <p:nvPicPr>
          <p:cNvPr id="4" name="图片 3" descr="杨元超_圆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1952625"/>
            <a:ext cx="3124200" cy="312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98795" y="3026410"/>
            <a:ext cx="54648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/>
              <a:t>杨元超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曾就职于阿里巴巴、腾讯​</a:t>
            </a:r>
            <a:endParaRPr lang="zh-CN" altLang="en-US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hlinkClick r:id="rId2" tooltip="" action="ppaction://hlinkfile"/>
              </a:rPr>
              <a:t>“Wonder：Web3D引擎和编辑器”</a:t>
            </a:r>
            <a:r>
              <a:rPr lang="zh-CN" altLang="en-US"/>
              <a:t>核心开发者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hlinkClick r:id="rId3" tooltip="" action="ppaction://hlinkfile"/>
              </a:rPr>
              <a:t>《WebGPU学习》</a:t>
            </a:r>
            <a:r>
              <a:rPr lang="zh-CN" altLang="en-US"/>
              <a:t>作者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曾创业开发WebGPU引擎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  <a:hlinkClick r:id="rId4" action="ppaction://hlinkfile"/>
              </a:rPr>
              <a:t>《我完成了10000小时开发3D引擎 》</a:t>
            </a:r>
            <a:r>
              <a:rPr lang="zh-CN" altLang="en-US">
                <a:sym typeface="+mn-ea"/>
              </a:rPr>
              <a:t>作者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担任过引擎</a:t>
            </a:r>
            <a:r>
              <a:rPr lang="zh-CN" altLang="en-US"/>
              <a:t>或编辑器开发</a:t>
            </a:r>
            <a:r>
              <a:rPr lang="zh-CN" altLang="en-US"/>
              <a:t>的技术顾问、企业培训讲师等</a:t>
            </a:r>
            <a:endParaRPr lang="zh-CN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开设过</a:t>
            </a:r>
            <a:r>
              <a:rPr lang="en-US" altLang="zh-CN">
                <a:hlinkClick r:id="rId5" tooltip="" action="ppaction://hlinkfile"/>
              </a:rPr>
              <a:t>“</a:t>
            </a:r>
            <a:r>
              <a:rPr lang="zh-CN" altLang="en-US">
                <a:hlinkClick r:id="rId5" tooltip="" action="ppaction://hlinkfile"/>
              </a:rPr>
              <a:t>离线渲染</a:t>
            </a:r>
            <a:r>
              <a:rPr lang="en-US" altLang="zh-CN">
                <a:hlinkClick r:id="rId5" tooltip="" action="ppaction://hlinkfile"/>
              </a:rPr>
              <a:t>”</a:t>
            </a:r>
            <a:r>
              <a:rPr lang="zh-CN" altLang="en-US"/>
              <a:t>等</a:t>
            </a:r>
            <a:r>
              <a:rPr lang="zh-CN" altLang="en-US"/>
              <a:t>线上培训班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69925" y="1407795"/>
            <a:ext cx="10852150" cy="4772025"/>
          </a:xfrm>
        </p:spPr>
        <p:txBody>
          <a:bodyPr/>
          <a:p>
            <a:pPr marL="285750" indent="-285750" algn="l">
              <a:buFont typeface="Arial" panose="020B0604020202020204" pitchFamily="34" charset="0"/>
              <a:buChar char="•"/>
            </a:pPr>
            <a:r>
              <a:rPr>
                <a:sym typeface="+mn-ea"/>
              </a:rPr>
              <a:t>本课从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开始，系统地学习</a:t>
            </a:r>
            <a:r>
              <a:rPr lang="en-US" altLang="zh-CN">
                <a:sym typeface="+mn-ea"/>
              </a:rPr>
              <a:t>WebGPU</a:t>
            </a:r>
            <a:r>
              <a:rPr>
                <a:sym typeface="+mn-ea"/>
              </a:rPr>
              <a:t>。具体包括下面几个</a:t>
            </a:r>
            <a:r>
              <a:rPr>
                <a:sym typeface="+mn-ea"/>
              </a:rPr>
              <a:t>部分：</a:t>
            </a:r>
            <a:endParaRPr>
              <a:sym typeface="+mn-ea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t>学习</a:t>
            </a:r>
            <a:r>
              <a:rPr lang="en-US" altLang="zh-CN"/>
              <a:t>WebGPU</a:t>
            </a:r>
            <a:r>
              <a:rPr lang="zh-CN" altLang="en-US"/>
              <a:t>的多个</a:t>
            </a:r>
            <a:r>
              <a:t>示例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t>开发</a:t>
            </a:r>
            <a:r>
              <a:rPr lang="en-US" altLang="zh-CN"/>
              <a:t>WebGPU</a:t>
            </a:r>
            <a:r>
              <a:t>引擎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/>
              <a:t>使用</a:t>
            </a:r>
            <a:r>
              <a:rPr lang="en-US" altLang="zh-CN"/>
              <a:t>WebGPU</a:t>
            </a:r>
            <a:r>
              <a:rPr lang="zh-CN" altLang="en-US"/>
              <a:t>开发</a:t>
            </a:r>
            <a:r>
              <a:rPr lang="en-US" altLang="zh-CN"/>
              <a:t>3D</a:t>
            </a:r>
            <a:r>
              <a:rPr lang="zh-CN" altLang="en-US"/>
              <a:t>应用和游戏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课程</a:t>
            </a:r>
            <a:r>
              <a:rPr>
                <a:sym typeface="+mn-ea"/>
              </a:rPr>
              <a:t>简介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想开发有超大场景的大型游戏或应用，但是</a:t>
            </a:r>
            <a:r>
              <a:rPr lang="en-US" altLang="zh-CN"/>
              <a:t>WebGL</a:t>
            </a:r>
            <a:r>
              <a:t>达不到性能</a:t>
            </a:r>
            <a:r>
              <a:t>要求？</a:t>
            </a: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</a:t>
            </a:r>
            <a:r>
              <a:rPr lang="en-US" altLang="zh-CN">
                <a:sym typeface="+mn-ea"/>
              </a:rPr>
              <a:t>WebGPU</a:t>
            </a:r>
            <a:endParaRPr lang="en-US" altLang="zh-CN">
              <a:sym typeface="+mn-ea"/>
            </a:endParaRPr>
          </a:p>
        </p:txBody>
      </p:sp>
      <p:pic>
        <p:nvPicPr>
          <p:cNvPr id="4" name="图片 3" descr="v2-f55d82e162fe878e6c9cc91341051e0a_1440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905" y="1992630"/>
            <a:ext cx="7210425" cy="4050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89465" y="1520825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想实现实时全局光照，</a:t>
            </a:r>
            <a:r>
              <a:rPr>
                <a:sym typeface="+mn-ea"/>
              </a:rPr>
              <a:t>但是</a:t>
            </a:r>
            <a:r>
              <a:rPr lang="en-US" altLang="zh-CN">
                <a:sym typeface="+mn-ea"/>
              </a:rPr>
              <a:t>WebGL</a:t>
            </a:r>
            <a:r>
              <a:rPr>
                <a:sym typeface="+mn-ea"/>
              </a:rPr>
              <a:t>无法</a:t>
            </a:r>
            <a:r>
              <a:rPr>
                <a:sym typeface="+mn-ea"/>
              </a:rPr>
              <a:t>实现？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</a:t>
            </a:r>
            <a:r>
              <a:rPr lang="en-US" altLang="zh-CN">
                <a:sym typeface="+mn-ea"/>
              </a:rPr>
              <a:t>WebGPU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8300" y="1626235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为什么？</a:t>
            </a:r>
            <a:endParaRPr lang="zh-CN" altLang="en-US"/>
          </a:p>
        </p:txBody>
      </p:sp>
      <p:pic>
        <p:nvPicPr>
          <p:cNvPr id="6" name="图片 5" descr="实时全局光照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110" y="2149475"/>
            <a:ext cx="6990080" cy="3931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t>想实现离线全局光照，</a:t>
            </a:r>
            <a:r>
              <a:rPr>
                <a:sym typeface="+mn-ea"/>
              </a:rPr>
              <a:t>但是</a:t>
            </a:r>
            <a:r>
              <a:rPr lang="en-US" altLang="zh-CN">
                <a:sym typeface="+mn-ea"/>
              </a:rPr>
              <a:t>WebGL</a:t>
            </a:r>
            <a:r>
              <a:rPr>
                <a:sym typeface="+mn-ea"/>
              </a:rPr>
              <a:t>性能</a:t>
            </a:r>
            <a:r>
              <a:rPr>
                <a:sym typeface="+mn-ea"/>
              </a:rPr>
              <a:t>太差？</a:t>
            </a:r>
            <a:endParaRPr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>
              <a:sym typeface="+mn-ea"/>
            </a:endParaRPr>
          </a:p>
          <a:p>
            <a:pPr>
              <a:buFont typeface="Arial" panose="020B0604020202020204" pitchFamily="34" charset="0"/>
            </a:pPr>
            <a:endParaRPr lang="zh-CN" altLang="en-US"/>
          </a:p>
          <a:p>
            <a:pPr>
              <a:buFont typeface="Arial" panose="020B0604020202020204" pitchFamily="34" charset="0"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为什么要学习</a:t>
            </a:r>
            <a:r>
              <a:rPr lang="en-US" altLang="zh-CN">
                <a:sym typeface="+mn-ea"/>
              </a:rPr>
              <a:t>WebGPU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8300" y="1626235"/>
            <a:ext cx="1169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为什么？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67740" y="2361565"/>
            <a:ext cx="4016375" cy="308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411595" y="2361565"/>
            <a:ext cx="4016375" cy="30829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p="http://schemas.openxmlformats.org/presentationml/2006/main">
  <p:tag name="KSO_DOCER_TEMPLATE_OPEN_ONCE_MARK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WPS 演示</Application>
  <PresentationFormat>宽屏</PresentationFormat>
  <Paragraphs>93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Office 主题​​</vt:lpstr>
      <vt:lpstr>z</vt:lpstr>
      <vt:lpstr>课程介绍</vt:lpstr>
      <vt:lpstr>PowerPoint 演示文稿</vt:lpstr>
      <vt:lpstr>讲师介绍​</vt:lpstr>
      <vt:lpstr>课程简介</vt:lpstr>
      <vt:lpstr>为什么要学习离线渲染</vt:lpstr>
      <vt:lpstr>为什么要学习WebGPU</vt:lpstr>
      <vt:lpstr>为什么要学习WebGPU</vt:lpstr>
      <vt:lpstr>PowerPoint 演示文稿</vt:lpstr>
      <vt:lpstr>学员收益</vt:lpstr>
      <vt:lpstr>课程大纲</vt:lpstr>
      <vt:lpstr>主问题：如何学习WebGPU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WPS_1613797177</cp:lastModifiedBy>
  <cp:revision>1142</cp:revision>
  <dcterms:created xsi:type="dcterms:W3CDTF">2021-12-21T11:47:00Z</dcterms:created>
  <dcterms:modified xsi:type="dcterms:W3CDTF">2022-04-09T07:03:12Z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C88F59C883BA4CFAAEB3A05D0135437E</vt:lpwstr>
  </property>
</Properties>
</file>