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2.xml" ContentType="application/vnd.openxmlformats-officedocument.presentationml.notesSlide+xml"/>
  <Override PartName="/ppt/tags/tag80.xml" ContentType="application/vnd.openxmlformats-officedocument.presentationml.tags+xml"/>
  <Override PartName="/ppt/notesSlides/notesSlide3.xml" ContentType="application/vnd.openxmlformats-officedocument.presentationml.notesSlide+xml"/>
  <Override PartName="/ppt/tags/tag81.xml" ContentType="application/vnd.openxmlformats-officedocument.presentationml.tags+xml"/>
  <Override PartName="/ppt/notesSlides/notesSlide4.xml" ContentType="application/vnd.openxmlformats-officedocument.presentationml.notesSlide+xml"/>
  <Override PartName="/ppt/tags/tag82.xml" ContentType="application/vnd.openxmlformats-officedocument.presentationml.tags+xml"/>
  <Override PartName="/ppt/notesSlides/notesSlide5.xml" ContentType="application/vnd.openxmlformats-officedocument.presentationml.notesSlide+xml"/>
  <Override PartName="/ppt/tags/tag83.xml" ContentType="application/vnd.openxmlformats-officedocument.presentationml.tags+xml"/>
  <Override PartName="/ppt/notesSlides/notesSlide6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07" r:id="rId2"/>
    <p:sldId id="308" r:id="rId3"/>
    <p:sldId id="284" r:id="rId4"/>
    <p:sldId id="961" r:id="rId5"/>
    <p:sldId id="999" r:id="rId6"/>
    <p:sldId id="564" r:id="rId7"/>
    <p:sldId id="962" r:id="rId8"/>
    <p:sldId id="988" r:id="rId9"/>
    <p:sldId id="963" r:id="rId10"/>
    <p:sldId id="964" r:id="rId11"/>
    <p:sldId id="1001" r:id="rId12"/>
    <p:sldId id="1002" r:id="rId13"/>
    <p:sldId id="1003" r:id="rId14"/>
    <p:sldId id="1000" r:id="rId15"/>
    <p:sldId id="995" r:id="rId16"/>
    <p:sldId id="996" r:id="rId17"/>
    <p:sldId id="997" r:id="rId18"/>
    <p:sldId id="998" r:id="rId19"/>
    <p:sldId id="653" r:id="rId20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89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240" y="5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2022/9/2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482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533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615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群报名：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2022/9/2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2022/9/2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2022/9/2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2022/9/2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2022/9/2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chaogex/p/12005108.html" TargetMode="Externa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8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8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8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uque.com/docs/share/4c56226d-ffc6-4e8e-8d94-6dfa230d74fb?# &#12298;Meta3D&#20171;&#32461;&#12299;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ZF411u7c3?vd_source=9fcdb7c5d92e95429d4dd9af0380937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338EE5-14CF-7803-C3EB-69B95A7E19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一、全局纵览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课程介绍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介绍光线投射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</a:t>
            </a:r>
            <a:r>
              <a:rPr lang="en" altLang="zh-CN" dirty="0" err="1"/>
              <a:t>WebGPU</a:t>
            </a:r>
            <a:r>
              <a:rPr lang="zh-CN" altLang="en-US" dirty="0"/>
              <a:t>绘制三角形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</a:t>
            </a:r>
            <a:r>
              <a:rPr lang="en" altLang="zh-CN" dirty="0"/>
              <a:t>Meta3D</a:t>
            </a:r>
            <a:r>
              <a:rPr lang="zh-CN" altLang="en-US" dirty="0"/>
              <a:t>实现“绘制三角形”</a:t>
            </a:r>
            <a:endParaRPr lang="zh-CN" altLang="en-US" dirty="0">
              <a:effectLst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课程大纲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" grpI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en" altLang="zh-CN" dirty="0"/>
              <a:t>Demo</a:t>
            </a:r>
            <a:r>
              <a:rPr lang="zh-CN" altLang="en-US" dirty="0"/>
              <a:t>实现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渲染数十万</a:t>
            </a:r>
            <a:r>
              <a:rPr lang="en-US" altLang="zh-CN" dirty="0"/>
              <a:t>3</a:t>
            </a:r>
            <a:r>
              <a:rPr lang="en" altLang="zh-CN" dirty="0"/>
              <a:t>D</a:t>
            </a:r>
            <a:r>
              <a:rPr lang="zh-CN" altLang="en-US" dirty="0"/>
              <a:t>物体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渲染百万级</a:t>
            </a:r>
            <a:r>
              <a:rPr lang="en-US" altLang="zh-CN" dirty="0"/>
              <a:t>2</a:t>
            </a:r>
            <a:r>
              <a:rPr lang="en" altLang="zh-CN" dirty="0"/>
              <a:t>D</a:t>
            </a:r>
            <a:r>
              <a:rPr lang="zh-CN" altLang="en-US" dirty="0"/>
              <a:t>物体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实现</a:t>
            </a:r>
            <a:r>
              <a:rPr lang="en" altLang="zh-CN" dirty="0"/>
              <a:t>GPU</a:t>
            </a:r>
            <a:r>
              <a:rPr lang="zh-CN" altLang="en-US" dirty="0"/>
              <a:t>冒泡排序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实现</a:t>
            </a:r>
            <a:r>
              <a:rPr lang="en" altLang="zh-CN" dirty="0"/>
              <a:t>GPU Parallel Reduction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</a:t>
            </a:r>
            <a:r>
              <a:rPr lang="en" altLang="zh-CN" dirty="0"/>
              <a:t>Ray Packet</a:t>
            </a:r>
            <a:r>
              <a:rPr lang="zh-CN" altLang="en-US" dirty="0"/>
              <a:t>优化</a:t>
            </a:r>
            <a:r>
              <a:rPr lang="en" altLang="zh-CN" dirty="0"/>
              <a:t>BVH</a:t>
            </a:r>
            <a:r>
              <a:rPr lang="zh-CN" altLang="en-US" dirty="0"/>
              <a:t>遍历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实现</a:t>
            </a:r>
            <a:r>
              <a:rPr lang="en" altLang="zh-CN" dirty="0"/>
              <a:t>GPU Prefix Sum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实现</a:t>
            </a:r>
            <a:r>
              <a:rPr lang="en" altLang="zh-CN" dirty="0"/>
              <a:t>GPU</a:t>
            </a:r>
            <a:r>
              <a:rPr lang="zh-CN" altLang="en-US" dirty="0"/>
              <a:t>基数排序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基于</a:t>
            </a:r>
            <a:r>
              <a:rPr lang="en" altLang="zh-CN" dirty="0"/>
              <a:t>PLOC</a:t>
            </a:r>
            <a:r>
              <a:rPr lang="zh-CN" altLang="en-US" dirty="0"/>
              <a:t>算法实现</a:t>
            </a:r>
            <a:r>
              <a:rPr lang="en" altLang="zh-CN" dirty="0"/>
              <a:t>GPU</a:t>
            </a:r>
            <a:r>
              <a:rPr lang="zh-CN" altLang="en-US" dirty="0"/>
              <a:t>构造</a:t>
            </a:r>
            <a:r>
              <a:rPr lang="en" altLang="zh-CN" dirty="0"/>
              <a:t>BVH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实现</a:t>
            </a:r>
            <a:r>
              <a:rPr lang="en" altLang="zh-CN" dirty="0"/>
              <a:t>GPU LOD</a:t>
            </a:r>
          </a:p>
          <a:p>
            <a:endParaRPr lang="zh-CN" altLang="en-US" dirty="0">
              <a:effectLst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课程大纲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588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" grpI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实现直接光源采样的路径追踪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优化</a:t>
            </a:r>
            <a:r>
              <a:rPr lang="en" altLang="zh-CN" dirty="0"/>
              <a:t>Shadow Ray</a:t>
            </a:r>
            <a:r>
              <a:rPr lang="zh-CN" altLang="en-US" dirty="0"/>
              <a:t>遍历</a:t>
            </a:r>
            <a:r>
              <a:rPr lang="en" altLang="zh-CN" dirty="0"/>
              <a:t>BVH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实现完美镜面反射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优化</a:t>
            </a:r>
            <a:r>
              <a:rPr lang="en" altLang="zh-CN" dirty="0"/>
              <a:t>Reflect Ray</a:t>
            </a:r>
            <a:r>
              <a:rPr lang="zh-CN" altLang="en-US" dirty="0"/>
              <a:t>遍历</a:t>
            </a:r>
            <a:r>
              <a:rPr lang="en" altLang="zh-CN" dirty="0"/>
              <a:t>BVH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加上基于深度学习的降噪</a:t>
            </a:r>
            <a:endParaRPr lang="zh-CN" altLang="en-US" dirty="0">
              <a:effectLst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课程大纲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235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" grpI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三、引擎开发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封装光追管线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实现</a:t>
            </a:r>
            <a:r>
              <a:rPr lang="en" altLang="zh-CN" dirty="0"/>
              <a:t>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封装光追渲染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组合为引擎</a:t>
            </a:r>
            <a:endParaRPr lang="zh-CN" altLang="en-US" dirty="0">
              <a:effectLst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课程大纲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7387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" grpI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四、引擎应用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渲染</a:t>
            </a:r>
            <a:r>
              <a:rPr lang="en-US" altLang="zh-CN" dirty="0"/>
              <a:t>2</a:t>
            </a:r>
            <a:r>
              <a:rPr lang="en" altLang="zh-CN" dirty="0"/>
              <a:t>D</a:t>
            </a:r>
            <a:r>
              <a:rPr lang="zh-CN" altLang="en-US" dirty="0"/>
              <a:t>场景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渲染</a:t>
            </a:r>
            <a:r>
              <a:rPr lang="en-US" altLang="zh-CN" dirty="0"/>
              <a:t>3</a:t>
            </a:r>
            <a:r>
              <a:rPr lang="en" altLang="zh-CN" dirty="0"/>
              <a:t>D</a:t>
            </a:r>
            <a:r>
              <a:rPr lang="zh-CN" altLang="en-US" dirty="0"/>
              <a:t>场景</a:t>
            </a:r>
            <a:endParaRPr lang="zh-CN" altLang="en-US" dirty="0">
              <a:effectLst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课程大纲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" grpI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dirty="0">
                <a:sym typeface="+mn-ea"/>
              </a:rPr>
              <a:t>相关的学习资源</a:t>
            </a:r>
            <a:endParaRPr 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zh-CN" b="1" dirty="0">
                <a:hlinkClick r:id="rId3"/>
              </a:rPr>
              <a:t>WebGPU</a:t>
            </a:r>
            <a:r>
              <a:rPr lang="zh-CN" altLang="en-US" b="1" dirty="0">
                <a:hlinkClick r:id="rId3"/>
              </a:rPr>
              <a:t>学习系列</a:t>
            </a:r>
            <a:endParaRPr lang="zh-CN" altLang="en-US" b="1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介绍光线投射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 dirty="0"/>
              <a:t>第一节课：课程介绍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课程简介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为什么要学习本课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教学方式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技术栈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课程特色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学员收益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课程大纲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相关的学习资源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内容预览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69925" y="1407795"/>
            <a:ext cx="10852150" cy="47720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本课程从</a:t>
            </a:r>
            <a:r>
              <a:rPr lang="en-US" altLang="zh-CN" dirty="0"/>
              <a:t>0</a:t>
            </a:r>
            <a:r>
              <a:rPr lang="zh-CN" altLang="en-US" dirty="0"/>
              <a:t>开始，在课上带领大家现场写代码，使用</a:t>
            </a:r>
            <a:r>
              <a:rPr lang="en" altLang="zh-CN" dirty="0" err="1"/>
              <a:t>WebGPU</a:t>
            </a:r>
            <a:r>
              <a:rPr lang="zh-CN" altLang="en-US" dirty="0"/>
              <a:t>开发基础的光线追踪引擎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课程重点在于基于</a:t>
            </a:r>
            <a:r>
              <a:rPr lang="en" altLang="zh-CN" dirty="0"/>
              <a:t>GPU</a:t>
            </a:r>
            <a:r>
              <a:rPr lang="zh-CN" altLang="en-US" dirty="0"/>
              <a:t>并行计算，实现</a:t>
            </a:r>
            <a:r>
              <a:rPr lang="en" altLang="zh-CN" dirty="0"/>
              <a:t>BVH</a:t>
            </a:r>
            <a:r>
              <a:rPr lang="zh-CN" altLang="en-US" dirty="0"/>
              <a:t>构建和遍历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本课程使用自主开发的</a:t>
            </a:r>
            <a:r>
              <a:rPr lang="en" altLang="zh-CN" dirty="0">
                <a:hlinkClick r:id="rId3"/>
              </a:rPr>
              <a:t>Meta3D</a:t>
            </a:r>
            <a:r>
              <a:rPr lang="zh-CN" altLang="en-US" dirty="0">
                <a:hlinkClick r:id="rId3"/>
              </a:rPr>
              <a:t>低代码开发平台</a:t>
            </a:r>
            <a:r>
              <a:rPr lang="zh-CN" altLang="en-US" dirty="0"/>
              <a:t>来开发和共享老师和学生的代码，方便大家自由分享</a:t>
            </a:r>
            <a:endParaRPr lang="zh-CN" altLang="en-US" dirty="0">
              <a:effectLst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课程简介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69925" y="1407795"/>
            <a:ext cx="10852150" cy="47720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dirty="0">
                <a:hlinkClick r:id="rId3"/>
              </a:rPr>
              <a:t>WebGPU</a:t>
            </a:r>
            <a:r>
              <a:rPr lang="zh-CN" altLang="en-US" dirty="0">
                <a:hlinkClick r:id="rId3"/>
              </a:rPr>
              <a:t>带来的可能性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为什么要学习本课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本课程属于工程实践，偏重于代码实现而不是理论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部分课程的代码由老师实现，给同学讲解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其余课程的代码由同学在老师的引导下，在上课时自己实现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教学方式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dirty="0"/>
              <a:t>Typescript</a:t>
            </a:r>
            <a:br>
              <a:rPr lang="en" altLang="zh-CN" dirty="0"/>
            </a:br>
            <a:r>
              <a:rPr lang="zh-CN" altLang="en-US" dirty="0"/>
              <a:t>用于</a:t>
            </a:r>
            <a:r>
              <a:rPr lang="en" altLang="zh-CN" dirty="0"/>
              <a:t>Demo</a:t>
            </a:r>
            <a:r>
              <a:rPr lang="zh-CN" altLang="en-US" dirty="0"/>
              <a:t>开发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dirty="0"/>
              <a:t>Rescript</a:t>
            </a:r>
            <a:br>
              <a:rPr lang="en" altLang="zh-CN" dirty="0"/>
            </a:br>
            <a:r>
              <a:rPr lang="zh-CN" altLang="en-US" dirty="0"/>
              <a:t>用于引擎开发</a:t>
            </a:r>
            <a:endParaRPr lang="zh-CN" altLang="en-US" dirty="0">
              <a:effectLst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从</a:t>
            </a:r>
            <a:r>
              <a:rPr lang="en-US" altLang="zh-CN" dirty="0"/>
              <a:t>0</a:t>
            </a:r>
            <a:r>
              <a:rPr lang="zh-CN" altLang="en-US" dirty="0"/>
              <a:t>开始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零基础上手学习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实战开发，现场写代码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基于光线追踪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侧重于</a:t>
            </a:r>
            <a:r>
              <a:rPr lang="en" altLang="zh-CN" dirty="0"/>
              <a:t>GPU</a:t>
            </a:r>
            <a:r>
              <a:rPr lang="zh-CN" altLang="en-US" dirty="0"/>
              <a:t>端实现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代码在公开的</a:t>
            </a:r>
            <a:r>
              <a:rPr lang="en" altLang="zh-CN" dirty="0"/>
              <a:t>Meta3D</a:t>
            </a:r>
            <a:r>
              <a:rPr lang="zh-CN" altLang="en-US" dirty="0"/>
              <a:t>平台上共享</a:t>
            </a:r>
            <a:endParaRPr lang="zh-CN" altLang="en-US" dirty="0">
              <a:effectLst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课程特色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了解</a:t>
            </a:r>
            <a:r>
              <a:rPr lang="en" altLang="zh-CN" dirty="0" err="1"/>
              <a:t>WebGPU</a:t>
            </a:r>
            <a:endParaRPr lang="en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学习</a:t>
            </a:r>
            <a:r>
              <a:rPr lang="en" altLang="zh-CN" dirty="0"/>
              <a:t>GPU</a:t>
            </a:r>
            <a:r>
              <a:rPr lang="zh-CN" altLang="en-US" dirty="0"/>
              <a:t>并行计算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学习</a:t>
            </a:r>
            <a:r>
              <a:rPr lang="en-US" altLang="zh-CN" dirty="0"/>
              <a:t>BVH</a:t>
            </a:r>
            <a:r>
              <a:rPr lang="zh-CN" altLang="en-US" dirty="0"/>
              <a:t>实现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了解光线追踪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了解引擎开发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获得公开共享的代码</a:t>
            </a:r>
            <a:endParaRPr lang="zh-CN" altLang="en-US" dirty="0">
              <a:effectLst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学员收益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  <p:tag name="COMMONDATA" val="eyJoZGlkIjoiMjg3YWU3MzE4Zjc2MGFjY2U2ZGQ0NDQwMWZkNTA3OT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357</Words>
  <Application>Microsoft Macintosh PowerPoint</Application>
  <PresentationFormat>宽屏</PresentationFormat>
  <Paragraphs>78</Paragraphs>
  <Slides>19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2" baseType="lpstr">
      <vt:lpstr>微软雅黑</vt:lpstr>
      <vt:lpstr>Arial</vt:lpstr>
      <vt:lpstr>Office 主题​​</vt:lpstr>
      <vt:lpstr>z</vt:lpstr>
      <vt:lpstr>第一节课：课程介绍</vt:lpstr>
      <vt:lpstr>内容预览</vt:lpstr>
      <vt:lpstr>课程简介</vt:lpstr>
      <vt:lpstr>为什么要学习本课</vt:lpstr>
      <vt:lpstr>教学方式</vt:lpstr>
      <vt:lpstr>技术栈</vt:lpstr>
      <vt:lpstr>课程特色</vt:lpstr>
      <vt:lpstr>学员收益</vt:lpstr>
      <vt:lpstr>课程大纲</vt:lpstr>
      <vt:lpstr>课程大纲</vt:lpstr>
      <vt:lpstr>课程大纲</vt:lpstr>
      <vt:lpstr>课程大纲</vt:lpstr>
      <vt:lpstr>课程大纲</vt:lpstr>
      <vt:lpstr>相关的学习资源</vt:lpstr>
      <vt:lpstr>下节课预告</vt:lpstr>
      <vt:lpstr>PowerPoint 演示文稿</vt:lpstr>
      <vt:lpstr>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1159</cp:revision>
  <dcterms:created xsi:type="dcterms:W3CDTF">2021-12-21T11:47:00Z</dcterms:created>
  <dcterms:modified xsi:type="dcterms:W3CDTF">2022-09-02T02:39:35Z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C88F59C883BA4CFAAEB3A05D0135437E</vt:lpwstr>
  </property>
</Properties>
</file>