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07" r:id="rId3"/>
    <p:sldId id="308" r:id="rId5"/>
    <p:sldId id="659" r:id="rId6"/>
    <p:sldId id="1003" r:id="rId7"/>
    <p:sldId id="1001" r:id="rId8"/>
    <p:sldId id="1009" r:id="rId9"/>
    <p:sldId id="996" r:id="rId10"/>
    <p:sldId id="653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latin typeface="+mj-ea"/>
                <a:ea typeface="+mj-ea"/>
                <a:cs typeface="+mj-ea"/>
              </a:rPr>
              <a:t>报名：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8.xml"/><Relationship Id="rId23" Type="http://schemas.openxmlformats.org/officeDocument/2006/relationships/image" Target="../media/image3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hyperlink" Target="https://www.cnblogs.com/chaogex/p/11993144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>
                <a:sym typeface="+mn-ea"/>
              </a:rPr>
              <a:t>使用WebGPU绘制三角形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</a:t>
            </a:r>
            <a:r>
              <a:rPr>
                <a:sym typeface="+mn-ea"/>
              </a:rPr>
              <a:t>实现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主问题：如何</a:t>
            </a:r>
            <a:r>
              <a:t>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主问题：如何实现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分析代码</a:t>
            </a:r>
            <a:endParaRPr lang="zh-CN" altLang="en-US"/>
          </a:p>
          <a:p>
            <a:r>
              <a:rPr lang="zh-CN" altLang="en-US"/>
              <a:t>运行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5" name="图片 4" descr="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7190" y="2359025"/>
            <a:ext cx="2992120" cy="3002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1" tooltip="" action="ppaction://hlinkfile"/>
              </a:rPr>
              <a:t>WebGPU学习（二）: 学习“绘制一个三角形”示例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使用Meta3D实现“绘制三角形”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SPECIAL_SOURCE" val="bdnull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DOCER_TEMPLATE_OPEN_ONCE_MARK" val="1"/>
  <p:tag name="COMMONDATA" val="eyJoZGlkIjoiMjg3YWU3MzE4Zjc2MGFjY2U2ZGQ0NDQwMWZkNTA3OTgifQ=="/>
  <p:tag name="KSO_WPP_MARK_KEY" val="c4754028-f02d-4a51-bd78-eda642c363c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23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使用WebGPU绘制三角形</vt:lpstr>
      <vt:lpstr>PowerPoint 演示文稿</vt:lpstr>
      <vt:lpstr>主问题：</vt:lpstr>
      <vt:lpstr>主问题：WebGPU和WebGL是什么关系</vt:lpstr>
      <vt:lpstr>下节课预告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1145</cp:revision>
  <dcterms:created xsi:type="dcterms:W3CDTF">2021-12-21T11:47:00Z</dcterms:created>
  <dcterms:modified xsi:type="dcterms:W3CDTF">2022-07-07T08:58:44Z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C88F59C883BA4CFAAEB3A05D0135437E</vt:lpwstr>
  </property>
</Properties>
</file>