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07" r:id="rId2"/>
    <p:sldId id="308" r:id="rId3"/>
    <p:sldId id="659" r:id="rId4"/>
    <p:sldId id="1003" r:id="rId5"/>
    <p:sldId id="1001" r:id="rId6"/>
    <p:sldId id="1009" r:id="rId7"/>
    <p:sldId id="996" r:id="rId8"/>
    <p:sldId id="653" r:id="rId9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88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648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2022/9/6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chaogex/p/11993144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338EE5-14CF-7803-C3EB-69B95A7E1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第二节课：</a:t>
            </a:r>
            <a:br>
              <a:rPr lang="en-US" altLang="zh-CN" dirty="0">
                <a:sym typeface="+mn-ea"/>
              </a:rPr>
            </a:br>
            <a:r>
              <a:rPr dirty="0">
                <a:sym typeface="+mn-ea"/>
              </a:rPr>
              <a:t>使用WebGPU绘制三角形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如何实现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主问题：如何实现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>
                <a:sym typeface="+mn-ea"/>
              </a:rPr>
              <a:t>主问题：如何实现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分析代码</a:t>
            </a:r>
          </a:p>
          <a:p>
            <a:r>
              <a:rPr lang="zh-CN" altLang="en-US"/>
              <a:t>运行代码</a:t>
            </a:r>
          </a:p>
        </p:txBody>
      </p:sp>
      <p:pic>
        <p:nvPicPr>
          <p:cNvPr id="5" name="图片 4" descr="运行结果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190" y="2359025"/>
            <a:ext cx="2992120" cy="30022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hlinkClick r:id="rId3" action="ppaction://hlinkfile"/>
              </a:rPr>
              <a:t>WebGPU学习（二）: 学习“绘制一个三角形”示例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en-US" altLang="zh-CN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参考资料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使用Meta3D实现“绘制三角形”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en-US" altLang="zh-CN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  <p:tag name="KSO_WPP_MARK_KEY" val="c4754028-f02d-4a51-bd78-eda642c363c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48</Words>
  <Application>Microsoft Macintosh PowerPoint</Application>
  <PresentationFormat>宽屏</PresentationFormat>
  <Paragraphs>13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微软雅黑</vt:lpstr>
      <vt:lpstr>Arial</vt:lpstr>
      <vt:lpstr>Office 主题​​</vt:lpstr>
      <vt:lpstr>z</vt:lpstr>
      <vt:lpstr>第二节课： 使用WebGPU绘制三角形</vt:lpstr>
      <vt:lpstr>PowerPoint 演示文稿</vt:lpstr>
      <vt:lpstr>主问题：如何实现</vt:lpstr>
      <vt:lpstr>主问题：如何实现</vt:lpstr>
      <vt:lpstr>参考资料</vt:lpstr>
      <vt:lpstr>下节课预告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1146</cp:revision>
  <dcterms:created xsi:type="dcterms:W3CDTF">2021-12-21T11:47:00Z</dcterms:created>
  <dcterms:modified xsi:type="dcterms:W3CDTF">2022-09-06T02:19:03Z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C88F59C883BA4CFAAEB3A05D0135437E</vt:lpwstr>
  </property>
</Properties>
</file>