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307" r:id="rId3"/>
    <p:sldId id="308" r:id="rId5"/>
    <p:sldId id="659" r:id="rId6"/>
    <p:sldId id="960" r:id="rId7"/>
    <p:sldId id="961" r:id="rId8"/>
    <p:sldId id="972" r:id="rId9"/>
    <p:sldId id="962" r:id="rId10"/>
    <p:sldId id="988" r:id="rId11"/>
    <p:sldId id="963" r:id="rId12"/>
    <p:sldId id="964" r:id="rId13"/>
    <p:sldId id="995" r:id="rId14"/>
    <p:sldId id="996" r:id="rId15"/>
    <p:sldId id="997" r:id="rId16"/>
    <p:sldId id="998" r:id="rId17"/>
    <p:sldId id="653" r:id="rId18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84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</a:t>
            </a:r>
            <a:r>
              <a:rPr lang="zh-CN" altLang="en-US" sz="3600">
                <a:latin typeface="+mj-ea"/>
                <a:ea typeface="+mj-ea"/>
                <a:cs typeface="+mj-ea"/>
              </a:rPr>
              <a:t>报名：</a:t>
            </a:r>
            <a:endParaRPr lang="zh-CN" altLang="en-US" sz="36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  <a:endParaRPr lang="en-US" altLang="zh-CN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68.xml"/><Relationship Id="rId23" Type="http://schemas.openxmlformats.org/officeDocument/2006/relationships/image" Target="../media/image3.png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2.xml"/><Relationship Id="rId5" Type="http://schemas.openxmlformats.org/officeDocument/2006/relationships/tags" Target="../tags/tag79.xml"/><Relationship Id="rId4" Type="http://schemas.openxmlformats.org/officeDocument/2006/relationships/hyperlink" Target="https://github.com/austinEng/webgpu-samples" TargetMode="External"/><Relationship Id="rId3" Type="http://schemas.openxmlformats.org/officeDocument/2006/relationships/hyperlink" Target="https://gpuweb.github.io/gpuweb" TargetMode="External"/><Relationship Id="rId2" Type="http://schemas.openxmlformats.org/officeDocument/2006/relationships/hyperlink" Target="https://blog.csdn.net/caxieyou/article/details/92142390" TargetMode="External"/><Relationship Id="rId1" Type="http://schemas.openxmlformats.org/officeDocument/2006/relationships/hyperlink" Target="https://www.cnblogs.com/chaogex/p/12005108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2.xml"/><Relationship Id="rId4" Type="http://schemas.openxmlformats.org/officeDocument/2006/relationships/hyperlink" Target="https://www.cnblogs.com/chaogex/p/15986803.html" TargetMode="External"/><Relationship Id="rId3" Type="http://schemas.openxmlformats.org/officeDocument/2006/relationships/hyperlink" Target="https://www.cnblogs.com/chaogex/p/12005108.html" TargetMode="External"/><Relationship Id="rId2" Type="http://schemas.openxmlformats.org/officeDocument/2006/relationships/hyperlink" Target="https://www.cnblogs.com/chaogex/p/10508464.html" TargetMode="Externa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/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p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7" name="副标题 6"/>
          <p:cNvSpPr/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p>
            <a:endParaRPr lang="zh-CN" altLang="en-US"/>
          </a:p>
        </p:txBody>
      </p:sp>
      <p:pic>
        <p:nvPicPr>
          <p:cNvPr id="4" name="图片 3" descr="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624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课程介绍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使用WebGPU绘制三角形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使用Meta3D</a:t>
            </a:r>
            <a:r>
              <a:rPr lang="zh-CN" altLang="en-US"/>
              <a:t>实现“绘制三角形”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绘制多个立方体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使用Meta3D</a:t>
            </a:r>
            <a:r>
              <a:rPr lang="zh-CN" altLang="en-US"/>
              <a:t>实现“绘制多个立方体”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开发引擎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使用Meta3D</a:t>
            </a:r>
            <a:r>
              <a:rPr lang="zh-CN" altLang="en-US"/>
              <a:t>实现引擎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开发“贪吃蛇”游戏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课程大纲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794500" y="2115185"/>
            <a:ext cx="2051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本地</a:t>
            </a:r>
            <a:r>
              <a:rPr lang="zh-CN" altLang="en-US"/>
              <a:t>实现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平台</a:t>
            </a:r>
            <a:r>
              <a:rPr lang="zh-CN" altLang="en-US"/>
              <a:t>实现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相关的学习资源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1" action="ppaction://hlinkfile"/>
              </a:rPr>
              <a:t>WebGPU学习系列</a:t>
            </a:r>
            <a:endParaRPr>
              <a:sym typeface="+mn-ea"/>
              <a:hlinkClick r:id="rId1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  <a:hlinkClick r:id="rId2" action="ppaction://hlinkfile"/>
              </a:rPr>
              <a:t>WebGPU学习中文资料</a:t>
            </a:r>
            <a:endParaRPr lang="zh-CN" altLang="en-US">
              <a:sym typeface="+mn-ea"/>
              <a:hlinkClick r:id="rId2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  <a:hlinkClick r:id="rId3" action="ppaction://hlinkfile"/>
              </a:rPr>
              <a:t>WebGPU</a:t>
            </a:r>
            <a:r>
              <a:rPr>
                <a:sym typeface="+mn-ea"/>
                <a:hlinkClick r:id="rId3" action="ppaction://hlinkfile"/>
              </a:rPr>
              <a:t>规范</a:t>
            </a:r>
            <a:endParaRPr>
              <a:sym typeface="+mn-ea"/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hlinkClick r:id="rId4" action="ppaction://hlinkfile"/>
              </a:rPr>
              <a:t>webgpu-samples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hlinkClick r:id="rId3" action="ppaction://hlinkfile"/>
            </a:endParaRPr>
          </a:p>
          <a:p>
            <a:endParaRPr lang="zh-CN" alt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使用WebGPU绘制三角形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下节课预告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问答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p>
            <a:r>
              <a:rPr lang="zh-CN" altLang="en-US"/>
              <a:t>课程介绍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讲师介绍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课程简介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Meta3D</a:t>
            </a:r>
            <a:r>
              <a:rPr>
                <a:sym typeface="+mn-ea"/>
              </a:rPr>
              <a:t>介绍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技术栈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课程特色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学员收益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课程大纲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相关的学习资源</a:t>
            </a:r>
            <a:endParaRPr 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讲师介绍​</a:t>
            </a:r>
            <a:endParaRPr lang="zh-CN" altLang="en-US"/>
          </a:p>
        </p:txBody>
      </p:sp>
      <p:pic>
        <p:nvPicPr>
          <p:cNvPr id="4" name="图片 3" descr="杨元超_圆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3245" y="1952625"/>
            <a:ext cx="3124200" cy="3124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98795" y="3026410"/>
            <a:ext cx="54648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杨元超，</a:t>
            </a:r>
            <a:r>
              <a:rPr lang="en-US" altLang="zh-CN"/>
              <a:t>7</a:t>
            </a:r>
            <a:r>
              <a:rPr lang="zh-CN" altLang="en-US"/>
              <a:t>年</a:t>
            </a:r>
            <a:r>
              <a:rPr lang="en-US" altLang="zh-CN"/>
              <a:t>Web </a:t>
            </a:r>
            <a:r>
              <a:rPr lang="zh-CN" altLang="en-US"/>
              <a:t>3D引擎开发经验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曾就职于阿里巴巴、腾讯​</a:t>
            </a:r>
            <a:endParaRPr lang="zh-CN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  <a:hlinkClick r:id="rId2" action="ppaction://hlinkfile"/>
              </a:rPr>
              <a:t>“Wonder：Web3D引擎和编辑器”</a:t>
            </a:r>
            <a:r>
              <a:rPr lang="zh-CN" altLang="en-US">
                <a:sym typeface="+mn-ea"/>
              </a:rPr>
              <a:t>核心开发者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  <a:hlinkClick r:id="rId3" action="ppaction://hlinkfile"/>
              </a:rPr>
              <a:t>《WebGPU学习》</a:t>
            </a:r>
            <a:r>
              <a:rPr lang="zh-CN" altLang="en-US">
                <a:sym typeface="+mn-ea"/>
              </a:rPr>
              <a:t>作者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曾创业开发WebGPU引擎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  <a:hlinkClick r:id="rId4" action="ppaction://hlinkfile"/>
              </a:rPr>
              <a:t>《我完成了10000小时开发3D引擎 》</a:t>
            </a:r>
            <a:r>
              <a:rPr lang="zh-CN" altLang="en-US">
                <a:sym typeface="+mn-ea"/>
              </a:rPr>
              <a:t>作者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担任过引擎或编辑器开发的技术顾问、企业培训讲师等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407795"/>
            <a:ext cx="10852150" cy="4772025"/>
          </a:xfrm>
        </p:spPr>
        <p:txBody>
          <a:bodyPr/>
          <a:p>
            <a:pPr marL="285750" indent="-285750" algn="l">
              <a:buFont typeface="Arial" panose="020B0604020202020204" pitchFamily="34" charset="0"/>
              <a:buChar char="•"/>
            </a:pPr>
            <a:r>
              <a:t>课程要完成下面的</a:t>
            </a:r>
            <a:r>
              <a:t>内容：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t>带领大家从0使用</a:t>
            </a:r>
            <a:r>
              <a:rPr lang="en-US" altLang="zh-CN"/>
              <a:t>WebGPU</a:t>
            </a:r>
            <a:r>
              <a:t>开发Web3D贪吃蛇游戏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t>开发最基础的引擎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t>使用</a:t>
            </a:r>
            <a:r>
              <a:rPr lang="en-US" altLang="zh-CN"/>
              <a:t>Meta3D</a:t>
            </a:r>
            <a:r>
              <a:t>再重新开发</a:t>
            </a:r>
            <a:r>
              <a:t>一次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课程</a:t>
            </a:r>
            <a:r>
              <a:rPr>
                <a:sym typeface="+mn-ea"/>
              </a:rPr>
              <a:t>简介</a:t>
            </a:r>
            <a:endParaRPr>
              <a:sym typeface="+mn-ea"/>
            </a:endParaRPr>
          </a:p>
        </p:txBody>
      </p:sp>
      <p:pic>
        <p:nvPicPr>
          <p:cNvPr id="5" name="图片 4" descr="游戏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9920" y="3176905"/>
            <a:ext cx="4067175" cy="27762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Meta3D是</a:t>
            </a:r>
            <a:r>
              <a:rPr>
                <a:sym typeface="+mn-ea"/>
              </a:rPr>
              <a:t>Web3D</a:t>
            </a:r>
            <a:r>
              <a:rPr lang="zh-CN" altLang="en-US"/>
              <a:t>低代码开发平台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用户通过拖拽等可视化操作，再配上少量代码，即可像搭积木一样快速开发</a:t>
            </a:r>
            <a:r>
              <a:rPr>
                <a:sym typeface="+mn-ea"/>
              </a:rPr>
              <a:t>Web3D编辑器和</a:t>
            </a:r>
            <a:r>
              <a:rPr lang="en-US" altLang="zh-CN">
                <a:sym typeface="+mn-ea"/>
              </a:rPr>
              <a:t>Web3D</a:t>
            </a:r>
            <a:r>
              <a:rPr>
                <a:sym typeface="+mn-ea"/>
              </a:rPr>
              <a:t>引擎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进入官网</a:t>
            </a:r>
            <a:r>
              <a:rPr lang="zh-CN" altLang="en-US"/>
              <a:t>介绍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介绍目前</a:t>
            </a:r>
            <a:r>
              <a:rPr lang="zh-CN" altLang="en-US"/>
              <a:t>开发进度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Meta3D</a:t>
            </a:r>
            <a:r>
              <a:rPr>
                <a:sym typeface="+mn-ea"/>
              </a:rPr>
              <a:t>介绍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Type</a:t>
            </a:r>
            <a:r>
              <a:rPr lang="zh-CN" altLang="en-US"/>
              <a:t>script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WebGPU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技术栈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零基础上手学习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从0开始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实战开发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</a:t>
            </a:r>
            <a:r>
              <a:rPr lang="zh-CN" altLang="en-US"/>
              <a:t>特色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学习WebGPU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获得WebGPU开发游戏的实战经验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获得WebGPU开发引擎的实战经验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了解Meta3D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学员收益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p="http://schemas.openxmlformats.org/presentationml/2006/main"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p="http://schemas.openxmlformats.org/presentationml/2006/main">
  <p:tag name="KSO_DOCER_TEMPLATE_OPEN_ONCE_MARK" val="1"/>
  <p:tag name="COMMONDATA" val="eyJoZGlkIjoiMjg3YWU3MzE4Zjc2MGFjY2U2ZGQ0NDQwMWZkNTA3OTg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</Words>
  <Application>WPS 演示</Application>
  <PresentationFormat>宽屏</PresentationFormat>
  <Paragraphs>92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 Unicode MS</vt:lpstr>
      <vt:lpstr>Office 主题​​</vt:lpstr>
      <vt:lpstr>z</vt:lpstr>
      <vt:lpstr>课程介绍</vt:lpstr>
      <vt:lpstr>PowerPoint 演示文稿</vt:lpstr>
      <vt:lpstr>讲师介绍​</vt:lpstr>
      <vt:lpstr>课程简介</vt:lpstr>
      <vt:lpstr>Meta3D介绍</vt:lpstr>
      <vt:lpstr>技术栈</vt:lpstr>
      <vt:lpstr>课程特色</vt:lpstr>
      <vt:lpstr>学员收益</vt:lpstr>
      <vt:lpstr>课程大纲</vt:lpstr>
      <vt:lpstr>WebGPU相关的学习资源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WPS_1613797177</cp:lastModifiedBy>
  <cp:revision>1135</cp:revision>
  <dcterms:created xsi:type="dcterms:W3CDTF">2021-12-21T11:47:00Z</dcterms:created>
  <dcterms:modified xsi:type="dcterms:W3CDTF">2022-07-05T11:50:16Z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C88F59C883BA4CFAAEB3A05D0135437E</vt:lpwstr>
  </property>
</Properties>
</file>